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5" r:id="rId5"/>
    <p:sldId id="261" r:id="rId6"/>
    <p:sldId id="262" r:id="rId7"/>
    <p:sldId id="263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6736E710-CB6F-4638-87CC-B6E5C1DD78AC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FAB0CBB-66F6-4B9F-A63B-0EF2B4C7B21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70242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Lieu - Date</a:t>
            </a:r>
            <a:endParaRPr lang="fr-C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7632-7697-42A6-A843-B3EFE61076D5}" type="slidenum">
              <a:rPr lang="fr-CH" smtClean="0">
                <a:solidFill>
                  <a:prstClr val="black"/>
                </a:solidFill>
              </a:rPr>
              <a:pPr/>
              <a:t>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53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3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7632-7697-42A6-A843-B3EFE61076D5}" type="slidenum">
              <a:rPr lang="fr-CH" smtClean="0">
                <a:solidFill>
                  <a:prstClr val="black"/>
                </a:solidFill>
              </a:rPr>
              <a:pPr/>
              <a:t>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53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3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7632-7697-42A6-A843-B3EFE61076D5}" type="slidenum">
              <a:rPr lang="fr-CH" smtClean="0">
                <a:solidFill>
                  <a:prstClr val="black"/>
                </a:solidFill>
              </a:rPr>
              <a:pPr/>
              <a:t>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53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3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7632-7697-42A6-A843-B3EFE61076D5}" type="slidenum">
              <a:rPr lang="fr-CH" smtClean="0">
                <a:solidFill>
                  <a:prstClr val="black"/>
                </a:solidFill>
              </a:rPr>
              <a:pPr/>
              <a:t>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53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3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7632-7697-42A6-A843-B3EFE61076D5}" type="slidenum">
              <a:rPr lang="fr-CH" smtClean="0">
                <a:solidFill>
                  <a:prstClr val="black"/>
                </a:solidFill>
              </a:rPr>
              <a:pPr/>
              <a:t>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53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3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7632-7697-42A6-A843-B3EFE61076D5}" type="slidenum">
              <a:rPr lang="fr-CH" smtClean="0">
                <a:solidFill>
                  <a:prstClr val="black"/>
                </a:solidFill>
              </a:rPr>
              <a:pPr/>
              <a:t>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53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68719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11772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4684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41714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678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9245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71210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7560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67924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6870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27633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63CE9-9BBA-4E22-8A59-4E4D31AF8359}" type="datetimeFigureOut">
              <a:rPr lang="fr-CH" smtClean="0"/>
              <a:pPr/>
              <a:t>25.05.2016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709C-9D89-4C15-A6D1-3965F19E7DB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97640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élogramme 15"/>
          <p:cNvSpPr/>
          <p:nvPr/>
        </p:nvSpPr>
        <p:spPr>
          <a:xfrm rot="5400000" flipV="1">
            <a:off x="5309828" y="-333164"/>
            <a:ext cx="936104" cy="6732240"/>
          </a:xfrm>
          <a:prstGeom prst="parallelogram">
            <a:avLst>
              <a:gd name="adj" fmla="val 23017"/>
            </a:avLst>
          </a:prstGeom>
          <a:solidFill>
            <a:srgbClr val="5A9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3195862"/>
            <a:ext cx="6732240" cy="3620531"/>
          </a:xfrm>
          <a:prstGeom prst="rect">
            <a:avLst/>
          </a:prstGeom>
          <a:solidFill>
            <a:srgbClr val="5A9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2483768" y="3181850"/>
            <a:ext cx="66602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32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/>
              <a:t>Joue ton rôle, citoyen!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</a:rPr>
              <a:t>Une animation pédagogique du Parc régional Chasseral</a:t>
            </a:r>
            <a:endParaRPr lang="fr-CH" sz="2000" dirty="0" smtClean="0">
              <a:solidFill>
                <a:srgbClr val="000000"/>
              </a:solidFill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2124075" y="692150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26" name="Picture 2" descr="P:\Logo\prc\a_utiliser\logo_parc_chasseral_logo_ofev_officiel_fr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39952" cy="899438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/>
        </p:nvCxnSpPr>
        <p:spPr>
          <a:xfrm>
            <a:off x="2843808" y="4797152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3768" y="4987380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solidFill>
                  <a:prstClr val="black"/>
                </a:solidFill>
              </a:rPr>
              <a:t>Nimm</a:t>
            </a:r>
            <a:r>
              <a:rPr lang="fr-FR" sz="3200" b="1" dirty="0" smtClean="0">
                <a:solidFill>
                  <a:prstClr val="black"/>
                </a:solidFill>
              </a:rPr>
              <a:t> </a:t>
            </a:r>
            <a:r>
              <a:rPr lang="fr-FR" sz="3200" b="1" dirty="0" err="1" smtClean="0">
                <a:solidFill>
                  <a:prstClr val="black"/>
                </a:solidFill>
              </a:rPr>
              <a:t>deine</a:t>
            </a:r>
            <a:r>
              <a:rPr lang="fr-FR" sz="3200" b="1" dirty="0" smtClean="0">
                <a:solidFill>
                  <a:prstClr val="black"/>
                </a:solidFill>
              </a:rPr>
              <a:t> Rolle </a:t>
            </a:r>
            <a:r>
              <a:rPr lang="fr-FR" sz="3200" b="1" dirty="0" err="1" smtClean="0">
                <a:solidFill>
                  <a:prstClr val="black"/>
                </a:solidFill>
              </a:rPr>
              <a:t>wahr</a:t>
            </a:r>
            <a:r>
              <a:rPr lang="fr-FR" sz="3200" b="1" dirty="0" smtClean="0">
                <a:solidFill>
                  <a:prstClr val="black"/>
                </a:solidFill>
              </a:rPr>
              <a:t>, Bürger</a:t>
            </a:r>
            <a:endParaRPr lang="fr-FR" sz="32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rgbClr val="000000"/>
                </a:solidFill>
              </a:rPr>
              <a:t>Eine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pedagogische</a:t>
            </a:r>
            <a:r>
              <a:rPr lang="fr-FR" dirty="0" smtClean="0">
                <a:solidFill>
                  <a:srgbClr val="000000"/>
                </a:solidFill>
              </a:rPr>
              <a:t> Animation des </a:t>
            </a:r>
            <a:r>
              <a:rPr lang="fr-FR" dirty="0" err="1" smtClean="0">
                <a:solidFill>
                  <a:srgbClr val="000000"/>
                </a:solidFill>
              </a:rPr>
              <a:t>Naturparks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Chasseral</a:t>
            </a:r>
            <a:endParaRPr lang="fr-CH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Parallélogramme 13"/>
          <p:cNvSpPr/>
          <p:nvPr/>
        </p:nvSpPr>
        <p:spPr>
          <a:xfrm rot="5400000" flipV="1">
            <a:off x="4103948" y="2133364"/>
            <a:ext cx="936104" cy="9144000"/>
          </a:xfrm>
          <a:prstGeom prst="parallelogram">
            <a:avLst>
              <a:gd name="adj" fmla="val 31157"/>
            </a:avLst>
          </a:prstGeom>
          <a:solidFill>
            <a:srgbClr val="C4B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03082" y="6381750"/>
            <a:ext cx="2133600" cy="476250"/>
          </a:xfrm>
        </p:spPr>
        <p:txBody>
          <a:bodyPr/>
          <a:lstStyle/>
          <a:p>
            <a:pPr>
              <a:defRPr/>
            </a:pPr>
            <a:fld id="{7BA1AD0B-BF36-44F6-9DBA-555F51DE393C}" type="slidenum">
              <a:rPr lang="fr-CH" b="1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CH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294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Logo\prc\a_utiliser\logo_parc_chasseral_logo_ofev_officiel_fr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110" y="116632"/>
            <a:ext cx="1872208" cy="406752"/>
          </a:xfrm>
          <a:prstGeom prst="rect">
            <a:avLst/>
          </a:prstGeom>
          <a:noFill/>
        </p:spPr>
      </p:pic>
      <p:sp>
        <p:nvSpPr>
          <p:cNvPr id="11" name="Parallélogramme 10"/>
          <p:cNvSpPr/>
          <p:nvPr/>
        </p:nvSpPr>
        <p:spPr>
          <a:xfrm rot="5400000" flipV="1">
            <a:off x="4103948" y="2133364"/>
            <a:ext cx="936104" cy="9144000"/>
          </a:xfrm>
          <a:prstGeom prst="parallelogram">
            <a:avLst>
              <a:gd name="adj" fmla="val 31157"/>
            </a:avLst>
          </a:prstGeom>
          <a:solidFill>
            <a:srgbClr val="5A9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168" y="1052736"/>
            <a:ext cx="8442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 </a:t>
            </a:r>
            <a:endParaRPr lang="fr-CH" sz="2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523384"/>
            <a:ext cx="8778452" cy="57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54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:\Logo\prc\a_utiliser\logo_parc_chasseral_logo_ofev_officiel_fr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110" y="116632"/>
            <a:ext cx="1872208" cy="406752"/>
          </a:xfrm>
          <a:prstGeom prst="rect">
            <a:avLst/>
          </a:prstGeom>
          <a:noFill/>
        </p:spPr>
      </p:pic>
      <p:sp>
        <p:nvSpPr>
          <p:cNvPr id="11" name="Parallélogramme 10"/>
          <p:cNvSpPr/>
          <p:nvPr/>
        </p:nvSpPr>
        <p:spPr>
          <a:xfrm rot="5400000" flipV="1">
            <a:off x="4103948" y="2133364"/>
            <a:ext cx="936104" cy="9144000"/>
          </a:xfrm>
          <a:prstGeom prst="parallelogram">
            <a:avLst>
              <a:gd name="adj" fmla="val 31157"/>
            </a:avLst>
          </a:prstGeom>
          <a:solidFill>
            <a:srgbClr val="5A9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16" name="Picture 6" descr="http://www.321coloriage.com/images/dessin-sapin/dessin-sapi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3641"/>
            <a:ext cx="618471" cy="11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236145" y="4365104"/>
            <a:ext cx="196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prstClr val="black"/>
                </a:solidFill>
              </a:rPr>
              <a:t>Forestiers du Val-de-Ruz et du Jura bernois</a:t>
            </a:r>
            <a:endParaRPr lang="fr-CH" sz="1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" y="620688"/>
            <a:ext cx="8974948" cy="52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2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763" y="672775"/>
            <a:ext cx="54293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 </a:t>
            </a:r>
            <a:endParaRPr lang="fr-CH" sz="2800" dirty="0">
              <a:solidFill>
                <a:prstClr val="black"/>
              </a:solidFill>
            </a:endParaRPr>
          </a:p>
          <a:p>
            <a:r>
              <a:rPr lang="fr-CH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2e </a:t>
            </a:r>
            <a:r>
              <a:rPr lang="fr-CH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Activité :</a:t>
            </a:r>
          </a:p>
          <a:p>
            <a:endParaRPr lang="fr-CH" sz="3200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:\Logo\prc\a_utiliser\logo_parc_chasseral_logo_ofev_officiel_fr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110" y="116632"/>
            <a:ext cx="1872208" cy="406752"/>
          </a:xfrm>
          <a:prstGeom prst="rect">
            <a:avLst/>
          </a:prstGeom>
          <a:noFill/>
        </p:spPr>
      </p:pic>
      <p:sp>
        <p:nvSpPr>
          <p:cNvPr id="11" name="Parallélogramme 10"/>
          <p:cNvSpPr/>
          <p:nvPr/>
        </p:nvSpPr>
        <p:spPr>
          <a:xfrm rot="5400000" flipV="1">
            <a:off x="4103948" y="2133364"/>
            <a:ext cx="936104" cy="9144000"/>
          </a:xfrm>
          <a:prstGeom prst="parallelogram">
            <a:avLst>
              <a:gd name="adj" fmla="val 31157"/>
            </a:avLst>
          </a:prstGeom>
          <a:solidFill>
            <a:srgbClr val="5A9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0" y="764704"/>
            <a:ext cx="8970688" cy="50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48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763" y="672775"/>
            <a:ext cx="37011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 </a:t>
            </a:r>
            <a:endParaRPr lang="fr-CH" sz="2800" dirty="0">
              <a:solidFill>
                <a:prstClr val="black"/>
              </a:solidFill>
            </a:endParaRPr>
          </a:p>
          <a:p>
            <a:endParaRPr lang="fr-CH" sz="3200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:\Logo\prc\a_utiliser\logo_parc_chasseral_logo_ofev_officiel_fr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110" y="116632"/>
            <a:ext cx="1872208" cy="406752"/>
          </a:xfrm>
          <a:prstGeom prst="rect">
            <a:avLst/>
          </a:prstGeom>
          <a:noFill/>
        </p:spPr>
      </p:pic>
      <p:sp>
        <p:nvSpPr>
          <p:cNvPr id="11" name="Parallélogramme 10"/>
          <p:cNvSpPr/>
          <p:nvPr/>
        </p:nvSpPr>
        <p:spPr>
          <a:xfrm rot="5400000" flipV="1">
            <a:off x="4103948" y="2133364"/>
            <a:ext cx="936104" cy="9144000"/>
          </a:xfrm>
          <a:prstGeom prst="parallelogram">
            <a:avLst>
              <a:gd name="adj" fmla="val 31157"/>
            </a:avLst>
          </a:prstGeom>
          <a:solidFill>
            <a:srgbClr val="5A9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116632"/>
            <a:ext cx="229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2. Stratégie éducation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" y="672775"/>
            <a:ext cx="8982319" cy="542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36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763" y="672775"/>
            <a:ext cx="37011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 </a:t>
            </a:r>
            <a:endParaRPr lang="fr-CH" sz="2800" dirty="0">
              <a:solidFill>
                <a:prstClr val="black"/>
              </a:solidFill>
            </a:endParaRPr>
          </a:p>
          <a:p>
            <a:endParaRPr lang="fr-CH" sz="3200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:\Logo\prc\a_utiliser\logo_parc_chasseral_logo_ofev_officiel_fr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110" y="116632"/>
            <a:ext cx="1872208" cy="406752"/>
          </a:xfrm>
          <a:prstGeom prst="rect">
            <a:avLst/>
          </a:prstGeom>
          <a:noFill/>
        </p:spPr>
      </p:pic>
      <p:sp>
        <p:nvSpPr>
          <p:cNvPr id="11" name="Parallélogramme 10"/>
          <p:cNvSpPr/>
          <p:nvPr/>
        </p:nvSpPr>
        <p:spPr>
          <a:xfrm rot="5400000" flipV="1">
            <a:off x="4103948" y="2133364"/>
            <a:ext cx="936104" cy="9144000"/>
          </a:xfrm>
          <a:prstGeom prst="parallelogram">
            <a:avLst>
              <a:gd name="adj" fmla="val 31157"/>
            </a:avLst>
          </a:prstGeom>
          <a:solidFill>
            <a:srgbClr val="5A9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12" name="Picture 3" descr="P:\a_mettre_daminion_AG\Jeu de rôle_baggenstoss_st-imier_25.11.13\DSC02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39" y="678888"/>
            <a:ext cx="7447021" cy="558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20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763" y="672775"/>
            <a:ext cx="370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 </a:t>
            </a:r>
            <a:endParaRPr lang="fr-CH" sz="3200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:\Logo\prc\a_utiliser\logo_parc_chasseral_logo_ofev_officiel_fr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110" y="116632"/>
            <a:ext cx="1872208" cy="406752"/>
          </a:xfrm>
          <a:prstGeom prst="rect">
            <a:avLst/>
          </a:prstGeom>
          <a:noFill/>
        </p:spPr>
      </p:pic>
      <p:sp>
        <p:nvSpPr>
          <p:cNvPr id="11" name="Parallélogramme 10"/>
          <p:cNvSpPr/>
          <p:nvPr/>
        </p:nvSpPr>
        <p:spPr>
          <a:xfrm rot="5400000" flipV="1">
            <a:off x="4103948" y="2133364"/>
            <a:ext cx="936104" cy="9144000"/>
          </a:xfrm>
          <a:prstGeom prst="parallelogram">
            <a:avLst>
              <a:gd name="adj" fmla="val 31157"/>
            </a:avLst>
          </a:prstGeom>
          <a:solidFill>
            <a:srgbClr val="5A9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1" r="1795"/>
          <a:stretch/>
        </p:blipFill>
        <p:spPr bwMode="auto">
          <a:xfrm>
            <a:off x="0" y="608270"/>
            <a:ext cx="7315200" cy="565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452320" y="1124744"/>
            <a:ext cx="16916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Mission</a:t>
            </a:r>
            <a:r>
              <a:rPr lang="fr-CH" dirty="0" smtClean="0"/>
              <a:t> </a:t>
            </a:r>
            <a:endParaRPr lang="fr-CH" dirty="0"/>
          </a:p>
          <a:p>
            <a:endParaRPr lang="fr-CH" dirty="0" smtClean="0"/>
          </a:p>
          <a:p>
            <a:r>
              <a:rPr lang="fr-CH" dirty="0"/>
              <a:t>E</a:t>
            </a:r>
            <a:r>
              <a:rPr lang="fr-CH" dirty="0" smtClean="0"/>
              <a:t>ducation à l’ environnement</a:t>
            </a:r>
          </a:p>
          <a:p>
            <a:endParaRPr lang="fr-CH" dirty="0"/>
          </a:p>
          <a:p>
            <a:r>
              <a:rPr lang="fr-CH" sz="1400" i="1" dirty="0" smtClean="0"/>
              <a:t>loi sur les parcs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Éducation au développement durable</a:t>
            </a:r>
          </a:p>
          <a:p>
            <a:endParaRPr lang="fr-CH" dirty="0"/>
          </a:p>
          <a:p>
            <a:r>
              <a:rPr lang="fr-CH" sz="1400" i="1" dirty="0"/>
              <a:t>Schéma directeur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172400" y="2971403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93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66</Words>
  <Application>Microsoft Office PowerPoint</Application>
  <PresentationFormat>Affichage à l'écran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Parc Chasseral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Viviane Vienat</dc:creator>
  <cp:lastModifiedBy>anne.monnet</cp:lastModifiedBy>
  <cp:revision>13</cp:revision>
  <cp:lastPrinted>2016-04-13T14:36:28Z</cp:lastPrinted>
  <dcterms:created xsi:type="dcterms:W3CDTF">2016-04-13T14:21:21Z</dcterms:created>
  <dcterms:modified xsi:type="dcterms:W3CDTF">2016-05-25T09:33:29Z</dcterms:modified>
</cp:coreProperties>
</file>