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9" r:id="rId5"/>
    <p:sldId id="271" r:id="rId6"/>
    <p:sldId id="269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9144000" cy="5143500" type="screen16x9"/>
  <p:notesSz cx="6797675" cy="9926638"/>
  <p:defaultTextStyle>
    <a:defPPr>
      <a:defRPr lang="fr-FR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33FF"/>
    <a:srgbClr val="57A3D7"/>
    <a:srgbClr val="CCECFF"/>
    <a:srgbClr val="000000"/>
    <a:srgbClr val="C10044"/>
    <a:srgbClr val="CC6600"/>
    <a:srgbClr val="75415D"/>
    <a:srgbClr val="669933"/>
    <a:srgbClr val="AAB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4FE3D9-F663-4662-B651-455B8B427ADB}" v="33" dt="2024-02-27T15:07:29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800" autoAdjust="0"/>
  </p:normalViewPr>
  <p:slideViewPr>
    <p:cSldViewPr>
      <p:cViewPr varScale="1">
        <p:scale>
          <a:sx n="88" d="100"/>
          <a:sy n="88" d="100"/>
        </p:scale>
        <p:origin x="644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0" d="100"/>
          <a:sy n="60" d="100"/>
        </p:scale>
        <p:origin x="-3414" y="-26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Abplanalp" userId="373ec103-7219-4a7b-9b14-cf5dd4eeaaa8" providerId="ADAL" clId="{439AE486-3E9B-4EB4-BCAB-E034AE276623}"/>
    <pc:docChg chg="addSld modSld">
      <pc:chgData name="Thomas Abplanalp" userId="373ec103-7219-4a7b-9b14-cf5dd4eeaaa8" providerId="ADAL" clId="{439AE486-3E9B-4EB4-BCAB-E034AE276623}" dt="2023-03-06T06:46:24.155" v="69" actId="1076"/>
      <pc:docMkLst>
        <pc:docMk/>
      </pc:docMkLst>
      <pc:sldChg chg="addSp modSp mod">
        <pc:chgData name="Thomas Abplanalp" userId="373ec103-7219-4a7b-9b14-cf5dd4eeaaa8" providerId="ADAL" clId="{439AE486-3E9B-4EB4-BCAB-E034AE276623}" dt="2023-03-06T06:21:53.315" v="28" actId="1076"/>
        <pc:sldMkLst>
          <pc:docMk/>
          <pc:sldMk cId="3265852934" sldId="260"/>
        </pc:sldMkLst>
        <pc:spChg chg="add mod">
          <ac:chgData name="Thomas Abplanalp" userId="373ec103-7219-4a7b-9b14-cf5dd4eeaaa8" providerId="ADAL" clId="{439AE486-3E9B-4EB4-BCAB-E034AE276623}" dt="2023-03-06T06:21:53.315" v="28" actId="1076"/>
          <ac:spMkLst>
            <pc:docMk/>
            <pc:sldMk cId="3265852934" sldId="260"/>
            <ac:spMk id="3" creationId="{AAC59670-B9BD-8567-A5D6-BD6B81B55A6A}"/>
          </ac:spMkLst>
        </pc:spChg>
      </pc:sldChg>
      <pc:sldChg chg="addSp modSp mod">
        <pc:chgData name="Thomas Abplanalp" userId="373ec103-7219-4a7b-9b14-cf5dd4eeaaa8" providerId="ADAL" clId="{439AE486-3E9B-4EB4-BCAB-E034AE276623}" dt="2023-03-06T06:22:02.240" v="30" actId="1076"/>
        <pc:sldMkLst>
          <pc:docMk/>
          <pc:sldMk cId="2273968456" sldId="261"/>
        </pc:sldMkLst>
        <pc:spChg chg="add mod">
          <ac:chgData name="Thomas Abplanalp" userId="373ec103-7219-4a7b-9b14-cf5dd4eeaaa8" providerId="ADAL" clId="{439AE486-3E9B-4EB4-BCAB-E034AE276623}" dt="2023-03-06T06:22:02.240" v="30" actId="1076"/>
          <ac:spMkLst>
            <pc:docMk/>
            <pc:sldMk cId="2273968456" sldId="261"/>
            <ac:spMk id="8" creationId="{C9B09C99-79CF-0EA2-D696-ACD814F6E7E2}"/>
          </ac:spMkLst>
        </pc:spChg>
        <pc:picChg chg="add mod">
          <ac:chgData name="Thomas Abplanalp" userId="373ec103-7219-4a7b-9b14-cf5dd4eeaaa8" providerId="ADAL" clId="{439AE486-3E9B-4EB4-BCAB-E034AE276623}" dt="2023-03-06T06:16:15.624" v="6" actId="1076"/>
          <ac:picMkLst>
            <pc:docMk/>
            <pc:sldMk cId="2273968456" sldId="261"/>
            <ac:picMk id="7" creationId="{5B958F1A-F745-B805-C6C6-781489CA6C38}"/>
          </ac:picMkLst>
        </pc:picChg>
      </pc:sldChg>
      <pc:sldChg chg="addSp modSp mod">
        <pc:chgData name="Thomas Abplanalp" userId="373ec103-7219-4a7b-9b14-cf5dd4eeaaa8" providerId="ADAL" clId="{439AE486-3E9B-4EB4-BCAB-E034AE276623}" dt="2023-03-06T06:22:24.762" v="35" actId="1076"/>
        <pc:sldMkLst>
          <pc:docMk/>
          <pc:sldMk cId="2044046876" sldId="262"/>
        </pc:sldMkLst>
        <pc:spChg chg="add mod">
          <ac:chgData name="Thomas Abplanalp" userId="373ec103-7219-4a7b-9b14-cf5dd4eeaaa8" providerId="ADAL" clId="{439AE486-3E9B-4EB4-BCAB-E034AE276623}" dt="2023-03-06T06:22:24.762" v="35" actId="1076"/>
          <ac:spMkLst>
            <pc:docMk/>
            <pc:sldMk cId="2044046876" sldId="262"/>
            <ac:spMk id="8" creationId="{0CCEEB6C-91E2-56B5-7D85-D3F273E2B225}"/>
          </ac:spMkLst>
        </pc:spChg>
        <pc:picChg chg="add mod">
          <ac:chgData name="Thomas Abplanalp" userId="373ec103-7219-4a7b-9b14-cf5dd4eeaaa8" providerId="ADAL" clId="{439AE486-3E9B-4EB4-BCAB-E034AE276623}" dt="2023-03-06T06:16:46.224" v="9" actId="1076"/>
          <ac:picMkLst>
            <pc:docMk/>
            <pc:sldMk cId="2044046876" sldId="262"/>
            <ac:picMk id="7" creationId="{4DECA5C9-C0DD-4C80-BD1B-7E1AAD36546E}"/>
          </ac:picMkLst>
        </pc:picChg>
      </pc:sldChg>
      <pc:sldChg chg="addSp modSp mod">
        <pc:chgData name="Thomas Abplanalp" userId="373ec103-7219-4a7b-9b14-cf5dd4eeaaa8" providerId="ADAL" clId="{439AE486-3E9B-4EB4-BCAB-E034AE276623}" dt="2023-03-06T06:22:36.111" v="39" actId="1076"/>
        <pc:sldMkLst>
          <pc:docMk/>
          <pc:sldMk cId="3341013361" sldId="263"/>
        </pc:sldMkLst>
        <pc:spChg chg="add mod">
          <ac:chgData name="Thomas Abplanalp" userId="373ec103-7219-4a7b-9b14-cf5dd4eeaaa8" providerId="ADAL" clId="{439AE486-3E9B-4EB4-BCAB-E034AE276623}" dt="2023-03-06T06:22:36.111" v="39" actId="1076"/>
          <ac:spMkLst>
            <pc:docMk/>
            <pc:sldMk cId="3341013361" sldId="263"/>
            <ac:spMk id="8" creationId="{EE64BB5D-D36A-DC1C-40C8-0597DA8FAC78}"/>
          </ac:spMkLst>
        </pc:spChg>
        <pc:picChg chg="add mod">
          <ac:chgData name="Thomas Abplanalp" userId="373ec103-7219-4a7b-9b14-cf5dd4eeaaa8" providerId="ADAL" clId="{439AE486-3E9B-4EB4-BCAB-E034AE276623}" dt="2023-03-06T06:17:25.937" v="12" actId="1076"/>
          <ac:picMkLst>
            <pc:docMk/>
            <pc:sldMk cId="3341013361" sldId="263"/>
            <ac:picMk id="7" creationId="{D75349D3-485A-630A-C26E-4D5D339D3524}"/>
          </ac:picMkLst>
        </pc:picChg>
      </pc:sldChg>
      <pc:sldChg chg="addSp modSp new mod">
        <pc:chgData name="Thomas Abplanalp" userId="373ec103-7219-4a7b-9b14-cf5dd4eeaaa8" providerId="ADAL" clId="{439AE486-3E9B-4EB4-BCAB-E034AE276623}" dt="2023-03-06T06:22:43.011" v="42" actId="1076"/>
        <pc:sldMkLst>
          <pc:docMk/>
          <pc:sldMk cId="2706665799" sldId="265"/>
        </pc:sldMkLst>
        <pc:spChg chg="add mod">
          <ac:chgData name="Thomas Abplanalp" userId="373ec103-7219-4a7b-9b14-cf5dd4eeaaa8" providerId="ADAL" clId="{439AE486-3E9B-4EB4-BCAB-E034AE276623}" dt="2023-03-06T06:22:43.011" v="42" actId="1076"/>
          <ac:spMkLst>
            <pc:docMk/>
            <pc:sldMk cId="2706665799" sldId="265"/>
            <ac:spMk id="8" creationId="{EFEFE453-AF55-81E5-4C19-8B182487975B}"/>
          </ac:spMkLst>
        </pc:spChg>
        <pc:picChg chg="add mod">
          <ac:chgData name="Thomas Abplanalp" userId="373ec103-7219-4a7b-9b14-cf5dd4eeaaa8" providerId="ADAL" clId="{439AE486-3E9B-4EB4-BCAB-E034AE276623}" dt="2023-03-06T06:22:39.621" v="41" actId="1076"/>
          <ac:picMkLst>
            <pc:docMk/>
            <pc:sldMk cId="2706665799" sldId="265"/>
            <ac:picMk id="7" creationId="{5C47806E-FD0B-63DE-8955-739E7DADDF25}"/>
          </ac:picMkLst>
        </pc:picChg>
      </pc:sldChg>
      <pc:sldChg chg="addSp modSp new mod">
        <pc:chgData name="Thomas Abplanalp" userId="373ec103-7219-4a7b-9b14-cf5dd4eeaaa8" providerId="ADAL" clId="{439AE486-3E9B-4EB4-BCAB-E034AE276623}" dt="2023-03-06T06:25:43.263" v="48" actId="1076"/>
        <pc:sldMkLst>
          <pc:docMk/>
          <pc:sldMk cId="3333396547" sldId="266"/>
        </pc:sldMkLst>
        <pc:spChg chg="add mod">
          <ac:chgData name="Thomas Abplanalp" userId="373ec103-7219-4a7b-9b14-cf5dd4eeaaa8" providerId="ADAL" clId="{439AE486-3E9B-4EB4-BCAB-E034AE276623}" dt="2023-03-06T06:25:43.263" v="48" actId="1076"/>
          <ac:spMkLst>
            <pc:docMk/>
            <pc:sldMk cId="3333396547" sldId="266"/>
            <ac:spMk id="8" creationId="{E7D633E6-8056-203A-9FAE-006F85B07AEF}"/>
          </ac:spMkLst>
        </pc:spChg>
        <pc:picChg chg="add mod">
          <ac:chgData name="Thomas Abplanalp" userId="373ec103-7219-4a7b-9b14-cf5dd4eeaaa8" providerId="ADAL" clId="{439AE486-3E9B-4EB4-BCAB-E034AE276623}" dt="2023-03-06T06:25:36.216" v="46" actId="1076"/>
          <ac:picMkLst>
            <pc:docMk/>
            <pc:sldMk cId="3333396547" sldId="266"/>
            <ac:picMk id="7" creationId="{B778554B-8C78-5394-FDE0-5ACDDE75F71B}"/>
          </ac:picMkLst>
        </pc:picChg>
      </pc:sldChg>
      <pc:sldChg chg="addSp modSp new mod">
        <pc:chgData name="Thomas Abplanalp" userId="373ec103-7219-4a7b-9b14-cf5dd4eeaaa8" providerId="ADAL" clId="{439AE486-3E9B-4EB4-BCAB-E034AE276623}" dt="2023-03-06T06:26:48.012" v="55" actId="1076"/>
        <pc:sldMkLst>
          <pc:docMk/>
          <pc:sldMk cId="1638581546" sldId="267"/>
        </pc:sldMkLst>
        <pc:spChg chg="add mod">
          <ac:chgData name="Thomas Abplanalp" userId="373ec103-7219-4a7b-9b14-cf5dd4eeaaa8" providerId="ADAL" clId="{439AE486-3E9B-4EB4-BCAB-E034AE276623}" dt="2023-03-06T06:26:48.012" v="55" actId="1076"/>
          <ac:spMkLst>
            <pc:docMk/>
            <pc:sldMk cId="1638581546" sldId="267"/>
            <ac:spMk id="8" creationId="{FBB25535-0566-B035-4CE6-51AFD93CFD5A}"/>
          </ac:spMkLst>
        </pc:spChg>
        <pc:picChg chg="add mod">
          <ac:chgData name="Thomas Abplanalp" userId="373ec103-7219-4a7b-9b14-cf5dd4eeaaa8" providerId="ADAL" clId="{439AE486-3E9B-4EB4-BCAB-E034AE276623}" dt="2023-03-06T06:26:39.269" v="52" actId="1076"/>
          <ac:picMkLst>
            <pc:docMk/>
            <pc:sldMk cId="1638581546" sldId="267"/>
            <ac:picMk id="7" creationId="{26FEB63D-6E67-4451-8E3E-7290BE25FD17}"/>
          </ac:picMkLst>
        </pc:picChg>
      </pc:sldChg>
      <pc:sldChg chg="addSp modSp new mod">
        <pc:chgData name="Thomas Abplanalp" userId="373ec103-7219-4a7b-9b14-cf5dd4eeaaa8" providerId="ADAL" clId="{439AE486-3E9B-4EB4-BCAB-E034AE276623}" dt="2023-03-06T06:46:24.155" v="69" actId="1076"/>
        <pc:sldMkLst>
          <pc:docMk/>
          <pc:sldMk cId="4222655485" sldId="268"/>
        </pc:sldMkLst>
        <pc:spChg chg="add mod">
          <ac:chgData name="Thomas Abplanalp" userId="373ec103-7219-4a7b-9b14-cf5dd4eeaaa8" providerId="ADAL" clId="{439AE486-3E9B-4EB4-BCAB-E034AE276623}" dt="2023-03-06T06:46:24.155" v="69" actId="1076"/>
          <ac:spMkLst>
            <pc:docMk/>
            <pc:sldMk cId="4222655485" sldId="268"/>
            <ac:spMk id="10" creationId="{590CFBC5-8052-D0B5-F5ED-4388100A1181}"/>
          </ac:spMkLst>
        </pc:spChg>
        <pc:picChg chg="add mod">
          <ac:chgData name="Thomas Abplanalp" userId="373ec103-7219-4a7b-9b14-cf5dd4eeaaa8" providerId="ADAL" clId="{439AE486-3E9B-4EB4-BCAB-E034AE276623}" dt="2023-03-06T06:46:09.929" v="64" actId="1076"/>
          <ac:picMkLst>
            <pc:docMk/>
            <pc:sldMk cId="4222655485" sldId="268"/>
            <ac:picMk id="7" creationId="{DA26CA9F-66D3-A170-D0B9-4143C809984A}"/>
          </ac:picMkLst>
        </pc:picChg>
        <pc:picChg chg="add mod">
          <ac:chgData name="Thomas Abplanalp" userId="373ec103-7219-4a7b-9b14-cf5dd4eeaaa8" providerId="ADAL" clId="{439AE486-3E9B-4EB4-BCAB-E034AE276623}" dt="2023-03-06T06:46:20.445" v="68" actId="1076"/>
          <ac:picMkLst>
            <pc:docMk/>
            <pc:sldMk cId="4222655485" sldId="268"/>
            <ac:picMk id="9" creationId="{4F2763DE-C645-AD67-A2FB-5817FCC795C4}"/>
          </ac:picMkLst>
        </pc:picChg>
      </pc:sldChg>
    </pc:docChg>
  </pc:docChgLst>
  <pc:docChgLst>
    <pc:chgData name="Valérie Arank" userId="e460bd12-8574-4bfa-8658-37b5525cb90b" providerId="ADAL" clId="{D94FE3D9-F663-4662-B651-455B8B427ADB}"/>
    <pc:docChg chg="undo redo custSel addSld delSld modSld">
      <pc:chgData name="Valérie Arank" userId="e460bd12-8574-4bfa-8658-37b5525cb90b" providerId="ADAL" clId="{D94FE3D9-F663-4662-B651-455B8B427ADB}" dt="2024-02-27T15:17:46.180" v="1084" actId="47"/>
      <pc:docMkLst>
        <pc:docMk/>
      </pc:docMkLst>
      <pc:sldChg chg="del">
        <pc:chgData name="Valérie Arank" userId="e460bd12-8574-4bfa-8658-37b5525cb90b" providerId="ADAL" clId="{D94FE3D9-F663-4662-B651-455B8B427ADB}" dt="2024-02-27T14:31:25.131" v="234" actId="47"/>
        <pc:sldMkLst>
          <pc:docMk/>
          <pc:sldMk cId="1267679181" sldId="258"/>
        </pc:sldMkLst>
      </pc:sldChg>
      <pc:sldChg chg="addSp delSp modSp mod">
        <pc:chgData name="Valérie Arank" userId="e460bd12-8574-4bfa-8658-37b5525cb90b" providerId="ADAL" clId="{D94FE3D9-F663-4662-B651-455B8B427ADB}" dt="2024-02-27T14:25:28.878" v="187" actId="255"/>
        <pc:sldMkLst>
          <pc:docMk/>
          <pc:sldMk cId="1468949834" sldId="259"/>
        </pc:sldMkLst>
        <pc:spChg chg="mod">
          <ac:chgData name="Valérie Arank" userId="e460bd12-8574-4bfa-8658-37b5525cb90b" providerId="ADAL" clId="{D94FE3D9-F663-4662-B651-455B8B427ADB}" dt="2024-02-27T14:25:28.878" v="187" actId="255"/>
          <ac:spMkLst>
            <pc:docMk/>
            <pc:sldMk cId="1468949834" sldId="259"/>
            <ac:spMk id="3" creationId="{13D7F442-C480-4175-DDC7-52D49BAB92DB}"/>
          </ac:spMkLst>
        </pc:spChg>
        <pc:picChg chg="add del">
          <ac:chgData name="Valérie Arank" userId="e460bd12-8574-4bfa-8658-37b5525cb90b" providerId="ADAL" clId="{D94FE3D9-F663-4662-B651-455B8B427ADB}" dt="2024-02-27T14:24:48.818" v="182" actId="22"/>
          <ac:picMkLst>
            <pc:docMk/>
            <pc:sldMk cId="1468949834" sldId="259"/>
            <ac:picMk id="6" creationId="{347607C8-6E98-B56A-FA4A-9ADAC6F1E770}"/>
          </ac:picMkLst>
        </pc:picChg>
        <pc:picChg chg="add del">
          <ac:chgData name="Valérie Arank" userId="e460bd12-8574-4bfa-8658-37b5525cb90b" providerId="ADAL" clId="{D94FE3D9-F663-4662-B651-455B8B427ADB}" dt="2024-02-27T14:24:58.777" v="184" actId="478"/>
          <ac:picMkLst>
            <pc:docMk/>
            <pc:sldMk cId="1468949834" sldId="259"/>
            <ac:picMk id="8" creationId="{ED1BB1D4-103B-8761-B808-1164BD1FED72}"/>
          </ac:picMkLst>
        </pc:picChg>
      </pc:sldChg>
      <pc:sldChg chg="del">
        <pc:chgData name="Valérie Arank" userId="e460bd12-8574-4bfa-8658-37b5525cb90b" providerId="ADAL" clId="{D94FE3D9-F663-4662-B651-455B8B427ADB}" dt="2024-02-27T14:36:21.979" v="337" actId="47"/>
        <pc:sldMkLst>
          <pc:docMk/>
          <pc:sldMk cId="3265852934" sldId="260"/>
        </pc:sldMkLst>
      </pc:sldChg>
      <pc:sldChg chg="modSp del mod">
        <pc:chgData name="Valérie Arank" userId="e460bd12-8574-4bfa-8658-37b5525cb90b" providerId="ADAL" clId="{D94FE3D9-F663-4662-B651-455B8B427ADB}" dt="2024-02-27T14:45:38.001" v="476" actId="47"/>
        <pc:sldMkLst>
          <pc:docMk/>
          <pc:sldMk cId="2273968456" sldId="261"/>
        </pc:sldMkLst>
        <pc:spChg chg="mod">
          <ac:chgData name="Valérie Arank" userId="e460bd12-8574-4bfa-8658-37b5525cb90b" providerId="ADAL" clId="{D94FE3D9-F663-4662-B651-455B8B427ADB}" dt="2024-02-27T14:44:21.677" v="470" actId="1076"/>
          <ac:spMkLst>
            <pc:docMk/>
            <pc:sldMk cId="2273968456" sldId="261"/>
            <ac:spMk id="8" creationId="{C9B09C99-79CF-0EA2-D696-ACD814F6E7E2}"/>
          </ac:spMkLst>
        </pc:spChg>
      </pc:sldChg>
      <pc:sldChg chg="del">
        <pc:chgData name="Valérie Arank" userId="e460bd12-8574-4bfa-8658-37b5525cb90b" providerId="ADAL" clId="{D94FE3D9-F663-4662-B651-455B8B427ADB}" dt="2024-02-27T15:12:14.322" v="1076" actId="47"/>
        <pc:sldMkLst>
          <pc:docMk/>
          <pc:sldMk cId="2044046876" sldId="262"/>
        </pc:sldMkLst>
      </pc:sldChg>
      <pc:sldChg chg="del">
        <pc:chgData name="Valérie Arank" userId="e460bd12-8574-4bfa-8658-37b5525cb90b" providerId="ADAL" clId="{D94FE3D9-F663-4662-B651-455B8B427ADB}" dt="2024-02-27T15:16:00.854" v="1077" actId="47"/>
        <pc:sldMkLst>
          <pc:docMk/>
          <pc:sldMk cId="3341013361" sldId="263"/>
        </pc:sldMkLst>
      </pc:sldChg>
      <pc:sldChg chg="del">
        <pc:chgData name="Valérie Arank" userId="e460bd12-8574-4bfa-8658-37b5525cb90b" providerId="ADAL" clId="{D94FE3D9-F663-4662-B651-455B8B427ADB}" dt="2024-02-27T14:31:03.174" v="232" actId="47"/>
        <pc:sldMkLst>
          <pc:docMk/>
          <pc:sldMk cId="1636455375" sldId="264"/>
        </pc:sldMkLst>
      </pc:sldChg>
      <pc:sldChg chg="del">
        <pc:chgData name="Valérie Arank" userId="e460bd12-8574-4bfa-8658-37b5525cb90b" providerId="ADAL" clId="{D94FE3D9-F663-4662-B651-455B8B427ADB}" dt="2024-02-27T15:16:45.459" v="1078" actId="47"/>
        <pc:sldMkLst>
          <pc:docMk/>
          <pc:sldMk cId="2706665799" sldId="265"/>
        </pc:sldMkLst>
      </pc:sldChg>
      <pc:sldChg chg="del">
        <pc:chgData name="Valérie Arank" userId="e460bd12-8574-4bfa-8658-37b5525cb90b" providerId="ADAL" clId="{D94FE3D9-F663-4662-B651-455B8B427ADB}" dt="2024-02-27T15:16:48.525" v="1079" actId="47"/>
        <pc:sldMkLst>
          <pc:docMk/>
          <pc:sldMk cId="3333396547" sldId="266"/>
        </pc:sldMkLst>
      </pc:sldChg>
      <pc:sldChg chg="del">
        <pc:chgData name="Valérie Arank" userId="e460bd12-8574-4bfa-8658-37b5525cb90b" providerId="ADAL" clId="{D94FE3D9-F663-4662-B651-455B8B427ADB}" dt="2024-02-27T15:17:07.897" v="1081" actId="47"/>
        <pc:sldMkLst>
          <pc:docMk/>
          <pc:sldMk cId="1638581546" sldId="267"/>
        </pc:sldMkLst>
      </pc:sldChg>
      <pc:sldChg chg="del">
        <pc:chgData name="Valérie Arank" userId="e460bd12-8574-4bfa-8658-37b5525cb90b" providerId="ADAL" clId="{D94FE3D9-F663-4662-B651-455B8B427ADB}" dt="2024-02-27T15:17:46.180" v="1084" actId="47"/>
        <pc:sldMkLst>
          <pc:docMk/>
          <pc:sldMk cId="4222655485" sldId="268"/>
        </pc:sldMkLst>
      </pc:sldChg>
      <pc:sldChg chg="addSp delSp modSp new mod">
        <pc:chgData name="Valérie Arank" userId="e460bd12-8574-4bfa-8658-37b5525cb90b" providerId="ADAL" clId="{D94FE3D9-F663-4662-B651-455B8B427ADB}" dt="2024-02-27T14:31:37.948" v="236" actId="1076"/>
        <pc:sldMkLst>
          <pc:docMk/>
          <pc:sldMk cId="2497798145" sldId="269"/>
        </pc:sldMkLst>
        <pc:spChg chg="del">
          <ac:chgData name="Valérie Arank" userId="e460bd12-8574-4bfa-8658-37b5525cb90b" providerId="ADAL" clId="{D94FE3D9-F663-4662-B651-455B8B427ADB}" dt="2024-02-22T12:30:26.354" v="1" actId="22"/>
          <ac:spMkLst>
            <pc:docMk/>
            <pc:sldMk cId="2497798145" sldId="269"/>
            <ac:spMk id="3" creationId="{C4BA3E93-E29C-5F56-8C25-D8C1D9608AC0}"/>
          </ac:spMkLst>
        </pc:spChg>
        <pc:spChg chg="add mod">
          <ac:chgData name="Valérie Arank" userId="e460bd12-8574-4bfa-8658-37b5525cb90b" providerId="ADAL" clId="{D94FE3D9-F663-4662-B651-455B8B427ADB}" dt="2024-02-27T14:31:37.948" v="236" actId="1076"/>
          <ac:spMkLst>
            <pc:docMk/>
            <pc:sldMk cId="2497798145" sldId="269"/>
            <ac:spMk id="8" creationId="{25C04895-D033-621D-3FF8-0182F5091E66}"/>
          </ac:spMkLst>
        </pc:spChg>
        <pc:spChg chg="add mod">
          <ac:chgData name="Valérie Arank" userId="e460bd12-8574-4bfa-8658-37b5525cb90b" providerId="ADAL" clId="{D94FE3D9-F663-4662-B651-455B8B427ADB}" dt="2024-02-22T12:34:44.867" v="78" actId="20577"/>
          <ac:spMkLst>
            <pc:docMk/>
            <pc:sldMk cId="2497798145" sldId="269"/>
            <ac:spMk id="11" creationId="{A4295977-7295-92B3-C47B-8FE9E0B52CAD}"/>
          </ac:spMkLst>
        </pc:spChg>
        <pc:spChg chg="add del mod">
          <ac:chgData name="Valérie Arank" userId="e460bd12-8574-4bfa-8658-37b5525cb90b" providerId="ADAL" clId="{D94FE3D9-F663-4662-B651-455B8B427ADB}" dt="2024-02-22T12:36:56.287" v="86"/>
          <ac:spMkLst>
            <pc:docMk/>
            <pc:sldMk cId="2497798145" sldId="269"/>
            <ac:spMk id="14" creationId="{DDBDD73D-916C-AF49-0B0C-9F74C7263C6E}"/>
          </ac:spMkLst>
        </pc:spChg>
        <pc:spChg chg="add mod">
          <ac:chgData name="Valérie Arank" userId="e460bd12-8574-4bfa-8658-37b5525cb90b" providerId="ADAL" clId="{D94FE3D9-F663-4662-B651-455B8B427ADB}" dt="2024-02-22T12:37:46.241" v="116" actId="20577"/>
          <ac:spMkLst>
            <pc:docMk/>
            <pc:sldMk cId="2497798145" sldId="269"/>
            <ac:spMk id="15" creationId="{A3830126-B1D1-47C6-320C-A7C079F5C00C}"/>
          </ac:spMkLst>
        </pc:spChg>
        <pc:picChg chg="add mod ord">
          <ac:chgData name="Valérie Arank" userId="e460bd12-8574-4bfa-8658-37b5525cb90b" providerId="ADAL" clId="{D94FE3D9-F663-4662-B651-455B8B427ADB}" dt="2024-02-27T14:31:33.229" v="235" actId="1076"/>
          <ac:picMkLst>
            <pc:docMk/>
            <pc:sldMk cId="2497798145" sldId="269"/>
            <ac:picMk id="7" creationId="{7B5E94B3-0248-8AEF-272E-6DCAF993349B}"/>
          </ac:picMkLst>
        </pc:picChg>
        <pc:picChg chg="add mod">
          <ac:chgData name="Valérie Arank" userId="e460bd12-8574-4bfa-8658-37b5525cb90b" providerId="ADAL" clId="{D94FE3D9-F663-4662-B651-455B8B427ADB}" dt="2024-02-22T12:33:55.420" v="51" actId="1076"/>
          <ac:picMkLst>
            <pc:docMk/>
            <pc:sldMk cId="2497798145" sldId="269"/>
            <ac:picMk id="10" creationId="{BCE9E720-E744-8721-3CDA-7B21AEC70796}"/>
          </ac:picMkLst>
        </pc:picChg>
        <pc:picChg chg="add mod">
          <ac:chgData name="Valérie Arank" userId="e460bd12-8574-4bfa-8658-37b5525cb90b" providerId="ADAL" clId="{D94FE3D9-F663-4662-B651-455B8B427ADB}" dt="2024-02-22T12:36:55.553" v="84" actId="1076"/>
          <ac:picMkLst>
            <pc:docMk/>
            <pc:sldMk cId="2497798145" sldId="269"/>
            <ac:picMk id="13" creationId="{A517E666-834D-E75F-1B3D-A15E69CB6353}"/>
          </ac:picMkLst>
        </pc:picChg>
      </pc:sldChg>
      <pc:sldChg chg="addSp delSp modSp new del mod">
        <pc:chgData name="Valérie Arank" userId="e460bd12-8574-4bfa-8658-37b5525cb90b" providerId="ADAL" clId="{D94FE3D9-F663-4662-B651-455B8B427ADB}" dt="2024-02-27T14:31:05.497" v="233" actId="47"/>
        <pc:sldMkLst>
          <pc:docMk/>
          <pc:sldMk cId="3575984523" sldId="270"/>
        </pc:sldMkLst>
        <pc:spChg chg="del">
          <ac:chgData name="Valérie Arank" userId="e460bd12-8574-4bfa-8658-37b5525cb90b" providerId="ADAL" clId="{D94FE3D9-F663-4662-B651-455B8B427ADB}" dt="2024-02-27T14:04:00" v="128" actId="22"/>
          <ac:spMkLst>
            <pc:docMk/>
            <pc:sldMk cId="3575984523" sldId="270"/>
            <ac:spMk id="3" creationId="{0F98B3F5-6EE7-B712-7C84-78D275652063}"/>
          </ac:spMkLst>
        </pc:spChg>
        <pc:spChg chg="add del mod">
          <ac:chgData name="Valérie Arank" userId="e460bd12-8574-4bfa-8658-37b5525cb90b" providerId="ADAL" clId="{D94FE3D9-F663-4662-B651-455B8B427ADB}" dt="2024-02-27T14:08:59.211" v="132" actId="22"/>
          <ac:spMkLst>
            <pc:docMk/>
            <pc:sldMk cId="3575984523" sldId="270"/>
            <ac:spMk id="9" creationId="{6478EB2C-5281-EBD5-5014-C2955D06F157}"/>
          </ac:spMkLst>
        </pc:spChg>
        <pc:spChg chg="add mod">
          <ac:chgData name="Valérie Arank" userId="e460bd12-8574-4bfa-8658-37b5525cb90b" providerId="ADAL" clId="{D94FE3D9-F663-4662-B651-455B8B427ADB}" dt="2024-02-27T14:11:53.572" v="152" actId="20577"/>
          <ac:spMkLst>
            <pc:docMk/>
            <pc:sldMk cId="3575984523" sldId="270"/>
            <ac:spMk id="12" creationId="{74E1AE24-496D-D578-C4C5-60B398D7C1C6}"/>
          </ac:spMkLst>
        </pc:spChg>
        <pc:spChg chg="add del mod">
          <ac:chgData name="Valérie Arank" userId="e460bd12-8574-4bfa-8658-37b5525cb90b" providerId="ADAL" clId="{D94FE3D9-F663-4662-B651-455B8B427ADB}" dt="2024-02-27T14:12:57.462" v="157"/>
          <ac:spMkLst>
            <pc:docMk/>
            <pc:sldMk cId="3575984523" sldId="270"/>
            <ac:spMk id="13" creationId="{239DC82B-B99F-E1A4-9D05-A946452D917F}"/>
          </ac:spMkLst>
        </pc:spChg>
        <pc:spChg chg="add mod">
          <ac:chgData name="Valérie Arank" userId="e460bd12-8574-4bfa-8658-37b5525cb90b" providerId="ADAL" clId="{D94FE3D9-F663-4662-B651-455B8B427ADB}" dt="2024-02-27T14:13:52.483" v="180" actId="255"/>
          <ac:spMkLst>
            <pc:docMk/>
            <pc:sldMk cId="3575984523" sldId="270"/>
            <ac:spMk id="14" creationId="{B9561E4F-7588-D109-7E2B-2C3A25B3A3C7}"/>
          </ac:spMkLst>
        </pc:spChg>
        <pc:spChg chg="add del mod">
          <ac:chgData name="Valérie Arank" userId="e460bd12-8574-4bfa-8658-37b5525cb90b" providerId="ADAL" clId="{D94FE3D9-F663-4662-B651-455B8B427ADB}" dt="2024-02-27T14:25:57.846" v="189" actId="21"/>
          <ac:spMkLst>
            <pc:docMk/>
            <pc:sldMk cId="3575984523" sldId="270"/>
            <ac:spMk id="16" creationId="{DC896B34-05B9-D684-842A-B29C72BE156F}"/>
          </ac:spMkLst>
        </pc:spChg>
        <pc:spChg chg="add mod">
          <ac:chgData name="Valérie Arank" userId="e460bd12-8574-4bfa-8658-37b5525cb90b" providerId="ADAL" clId="{D94FE3D9-F663-4662-B651-455B8B427ADB}" dt="2024-02-27T14:26:09.427" v="190" actId="478"/>
          <ac:spMkLst>
            <pc:docMk/>
            <pc:sldMk cId="3575984523" sldId="270"/>
            <ac:spMk id="18" creationId="{7D381169-D705-E97B-0F1E-35FB96E61C37}"/>
          </ac:spMkLst>
        </pc:spChg>
        <pc:picChg chg="add del mod ord">
          <ac:chgData name="Valérie Arank" userId="e460bd12-8574-4bfa-8658-37b5525cb90b" providerId="ADAL" clId="{D94FE3D9-F663-4662-B651-455B8B427ADB}" dt="2024-02-27T14:08:56.345" v="131" actId="478"/>
          <ac:picMkLst>
            <pc:docMk/>
            <pc:sldMk cId="3575984523" sldId="270"/>
            <ac:picMk id="7" creationId="{DF41506F-FC3B-E2EA-912B-E0A4C053AA0A}"/>
          </ac:picMkLst>
        </pc:picChg>
        <pc:picChg chg="add del mod ord">
          <ac:chgData name="Valérie Arank" userId="e460bd12-8574-4bfa-8658-37b5525cb90b" providerId="ADAL" clId="{D94FE3D9-F663-4662-B651-455B8B427ADB}" dt="2024-02-27T14:26:09.427" v="190" actId="478"/>
          <ac:picMkLst>
            <pc:docMk/>
            <pc:sldMk cId="3575984523" sldId="270"/>
            <ac:picMk id="11" creationId="{4A6AE2A3-66BE-7509-97E4-215F9350D88E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4:30:46.826" v="231" actId="1076"/>
        <pc:sldMkLst>
          <pc:docMk/>
          <pc:sldMk cId="3906407201" sldId="271"/>
        </pc:sldMkLst>
        <pc:spChg chg="del">
          <ac:chgData name="Valérie Arank" userId="e460bd12-8574-4bfa-8658-37b5525cb90b" providerId="ADAL" clId="{D94FE3D9-F663-4662-B651-455B8B427ADB}" dt="2024-02-27T14:26:48.700" v="192"/>
          <ac:spMkLst>
            <pc:docMk/>
            <pc:sldMk cId="3906407201" sldId="271"/>
            <ac:spMk id="3" creationId="{50FD752F-CFFB-24BA-251D-A929A81CBB19}"/>
          </ac:spMkLst>
        </pc:spChg>
        <pc:spChg chg="add del mod">
          <ac:chgData name="Valérie Arank" userId="e460bd12-8574-4bfa-8658-37b5525cb90b" providerId="ADAL" clId="{D94FE3D9-F663-4662-B651-455B8B427ADB}" dt="2024-02-27T14:27:31.999" v="194" actId="22"/>
          <ac:spMkLst>
            <pc:docMk/>
            <pc:sldMk cId="3906407201" sldId="271"/>
            <ac:spMk id="8" creationId="{0944FC8B-7A35-A223-48BC-385AA55DA422}"/>
          </ac:spMkLst>
        </pc:spChg>
        <pc:spChg chg="add mod">
          <ac:chgData name="Valérie Arank" userId="e460bd12-8574-4bfa-8658-37b5525cb90b" providerId="ADAL" clId="{D94FE3D9-F663-4662-B651-455B8B427ADB}" dt="2024-02-27T14:30:46.826" v="231" actId="1076"/>
          <ac:spMkLst>
            <pc:docMk/>
            <pc:sldMk cId="3906407201" sldId="271"/>
            <ac:spMk id="13" creationId="{DEEBCF5D-F2A8-E501-79F8-9A4193AB0201}"/>
          </ac:spMkLst>
        </pc:spChg>
        <pc:spChg chg="add mod">
          <ac:chgData name="Valérie Arank" userId="e460bd12-8574-4bfa-8658-37b5525cb90b" providerId="ADAL" clId="{D94FE3D9-F663-4662-B651-455B8B427ADB}" dt="2024-02-27T14:30:25.035" v="229" actId="1076"/>
          <ac:spMkLst>
            <pc:docMk/>
            <pc:sldMk cId="3906407201" sldId="271"/>
            <ac:spMk id="14" creationId="{19B0DF37-B45E-B505-8AA2-B736171DF437}"/>
          </ac:spMkLst>
        </pc:spChg>
        <pc:picChg chg="add del mod">
          <ac:chgData name="Valérie Arank" userId="e460bd12-8574-4bfa-8658-37b5525cb90b" providerId="ADAL" clId="{D94FE3D9-F663-4662-B651-455B8B427ADB}" dt="2024-02-27T14:26:55.665" v="193" actId="478"/>
          <ac:picMkLst>
            <pc:docMk/>
            <pc:sldMk cId="3906407201" sldId="271"/>
            <ac:picMk id="6" creationId="{E99D0215-0B31-513B-F8DE-55312EDC5428}"/>
          </ac:picMkLst>
        </pc:picChg>
        <pc:picChg chg="add mod ord">
          <ac:chgData name="Valérie Arank" userId="e460bd12-8574-4bfa-8658-37b5525cb90b" providerId="ADAL" clId="{D94FE3D9-F663-4662-B651-455B8B427ADB}" dt="2024-02-27T14:30:17.718" v="228" actId="1076"/>
          <ac:picMkLst>
            <pc:docMk/>
            <pc:sldMk cId="3906407201" sldId="271"/>
            <ac:picMk id="10" creationId="{3D9AFC9B-8005-BE6B-91CB-24960FDED1D3}"/>
          </ac:picMkLst>
        </pc:picChg>
        <pc:picChg chg="add mod">
          <ac:chgData name="Valérie Arank" userId="e460bd12-8574-4bfa-8658-37b5525cb90b" providerId="ADAL" clId="{D94FE3D9-F663-4662-B651-455B8B427ADB}" dt="2024-02-27T14:30:37.839" v="230" actId="1076"/>
          <ac:picMkLst>
            <pc:docMk/>
            <pc:sldMk cId="3906407201" sldId="271"/>
            <ac:picMk id="12" creationId="{820E8E5D-6F04-F2BC-1E58-8DE10C40EEF0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10:11.527" v="1074" actId="14100"/>
        <pc:sldMkLst>
          <pc:docMk/>
          <pc:sldMk cId="136482886" sldId="272"/>
        </pc:sldMkLst>
        <pc:spChg chg="del">
          <ac:chgData name="Valérie Arank" userId="e460bd12-8574-4bfa-8658-37b5525cb90b" providerId="ADAL" clId="{D94FE3D9-F663-4662-B651-455B8B427ADB}" dt="2024-02-27T14:32:59.727" v="238" actId="22"/>
          <ac:spMkLst>
            <pc:docMk/>
            <pc:sldMk cId="136482886" sldId="272"/>
            <ac:spMk id="3" creationId="{2133C50B-0328-117E-E5A8-A10D23BC5A5E}"/>
          </ac:spMkLst>
        </pc:spChg>
        <pc:spChg chg="add mod">
          <ac:chgData name="Valérie Arank" userId="e460bd12-8574-4bfa-8658-37b5525cb90b" providerId="ADAL" clId="{D94FE3D9-F663-4662-B651-455B8B427ADB}" dt="2024-02-27T14:36:40.974" v="339" actId="1076"/>
          <ac:spMkLst>
            <pc:docMk/>
            <pc:sldMk cId="136482886" sldId="272"/>
            <ac:spMk id="10" creationId="{FB906187-EECC-E62F-EA17-6E7BCE2546C1}"/>
          </ac:spMkLst>
        </pc:spChg>
        <pc:spChg chg="add mod">
          <ac:chgData name="Valérie Arank" userId="e460bd12-8574-4bfa-8658-37b5525cb90b" providerId="ADAL" clId="{D94FE3D9-F663-4662-B651-455B8B427ADB}" dt="2024-02-27T14:35:56.301" v="333" actId="20577"/>
          <ac:spMkLst>
            <pc:docMk/>
            <pc:sldMk cId="136482886" sldId="272"/>
            <ac:spMk id="15" creationId="{B6F0C91F-2458-F5BC-E48D-9E70711DCB4C}"/>
          </ac:spMkLst>
        </pc:spChg>
        <pc:spChg chg="add mod">
          <ac:chgData name="Valérie Arank" userId="e460bd12-8574-4bfa-8658-37b5525cb90b" providerId="ADAL" clId="{D94FE3D9-F663-4662-B651-455B8B427ADB}" dt="2024-02-27T14:37:56.372" v="364" actId="20577"/>
          <ac:spMkLst>
            <pc:docMk/>
            <pc:sldMk cId="136482886" sldId="272"/>
            <ac:spMk id="16" creationId="{711B7777-9408-8F4A-F9F0-95580086E20F}"/>
          </ac:spMkLst>
        </pc:spChg>
        <pc:picChg chg="add mod ord">
          <ac:chgData name="Valérie Arank" userId="e460bd12-8574-4bfa-8658-37b5525cb90b" providerId="ADAL" clId="{D94FE3D9-F663-4662-B651-455B8B427ADB}" dt="2024-02-27T15:10:06.784" v="1073" actId="1076"/>
          <ac:picMkLst>
            <pc:docMk/>
            <pc:sldMk cId="136482886" sldId="272"/>
            <ac:picMk id="7" creationId="{48FE49FD-89A1-1EA8-2E9B-EFFC372AC868}"/>
          </ac:picMkLst>
        </pc:picChg>
        <pc:picChg chg="add del mod">
          <ac:chgData name="Valérie Arank" userId="e460bd12-8574-4bfa-8658-37b5525cb90b" providerId="ADAL" clId="{D94FE3D9-F663-4662-B651-455B8B427ADB}" dt="2024-02-27T14:33:41.070" v="243" actId="478"/>
          <ac:picMkLst>
            <pc:docMk/>
            <pc:sldMk cId="136482886" sldId="272"/>
            <ac:picMk id="9" creationId="{7E749039-68DE-50E6-32E2-4A9F5544FCA6}"/>
          </ac:picMkLst>
        </pc:picChg>
        <pc:picChg chg="add del mod">
          <ac:chgData name="Valérie Arank" userId="e460bd12-8574-4bfa-8658-37b5525cb90b" providerId="ADAL" clId="{D94FE3D9-F663-4662-B651-455B8B427ADB}" dt="2024-02-27T14:35:12.162" v="306" actId="478"/>
          <ac:picMkLst>
            <pc:docMk/>
            <pc:sldMk cId="136482886" sldId="272"/>
            <ac:picMk id="12" creationId="{A0D39983-CED3-B36E-830A-9E14134CB634}"/>
          </ac:picMkLst>
        </pc:picChg>
        <pc:picChg chg="add mod">
          <ac:chgData name="Valérie Arank" userId="e460bd12-8574-4bfa-8658-37b5525cb90b" providerId="ADAL" clId="{D94FE3D9-F663-4662-B651-455B8B427ADB}" dt="2024-02-27T15:10:11.527" v="1074" actId="14100"/>
          <ac:picMkLst>
            <pc:docMk/>
            <pc:sldMk cId="136482886" sldId="272"/>
            <ac:picMk id="14" creationId="{4058545F-CA39-9062-1B8E-801B09FA8703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11:00.847" v="1075" actId="1076"/>
        <pc:sldMkLst>
          <pc:docMk/>
          <pc:sldMk cId="2304583663" sldId="273"/>
        </pc:sldMkLst>
        <pc:spChg chg="del">
          <ac:chgData name="Valérie Arank" userId="e460bd12-8574-4bfa-8658-37b5525cb90b" providerId="ADAL" clId="{D94FE3D9-F663-4662-B651-455B8B427ADB}" dt="2024-02-27T14:42:57.434" v="366" actId="22"/>
          <ac:spMkLst>
            <pc:docMk/>
            <pc:sldMk cId="2304583663" sldId="273"/>
            <ac:spMk id="3" creationId="{5C8F334B-810B-12E7-BD80-E25E02471751}"/>
          </ac:spMkLst>
        </pc:spChg>
        <pc:spChg chg="add mod">
          <ac:chgData name="Valérie Arank" userId="e460bd12-8574-4bfa-8658-37b5525cb90b" providerId="ADAL" clId="{D94FE3D9-F663-4662-B651-455B8B427ADB}" dt="2024-02-27T14:44:10.002" v="468" actId="6549"/>
          <ac:spMkLst>
            <pc:docMk/>
            <pc:sldMk cId="2304583663" sldId="273"/>
            <ac:spMk id="8" creationId="{1B4147CA-8486-2535-9FA0-557019CB57C6}"/>
          </ac:spMkLst>
        </pc:spChg>
        <pc:spChg chg="add del">
          <ac:chgData name="Valérie Arank" userId="e460bd12-8574-4bfa-8658-37b5525cb90b" providerId="ADAL" clId="{D94FE3D9-F663-4662-B651-455B8B427ADB}" dt="2024-02-27T14:43:36.382" v="372"/>
          <ac:spMkLst>
            <pc:docMk/>
            <pc:sldMk cId="2304583663" sldId="273"/>
            <ac:spMk id="9" creationId="{1882EC13-A41A-6E68-6AA4-CE537C0329CE}"/>
          </ac:spMkLst>
        </pc:spChg>
        <pc:spChg chg="add mod">
          <ac:chgData name="Valérie Arank" userId="e460bd12-8574-4bfa-8658-37b5525cb90b" providerId="ADAL" clId="{D94FE3D9-F663-4662-B651-455B8B427ADB}" dt="2024-02-27T15:11:00.847" v="1075" actId="1076"/>
          <ac:spMkLst>
            <pc:docMk/>
            <pc:sldMk cId="2304583663" sldId="273"/>
            <ac:spMk id="10" creationId="{F69BA3F0-2D6A-F970-2DC8-68CA96DDACF0}"/>
          </ac:spMkLst>
        </pc:spChg>
        <pc:picChg chg="add mod ord">
          <ac:chgData name="Valérie Arank" userId="e460bd12-8574-4bfa-8658-37b5525cb90b" providerId="ADAL" clId="{D94FE3D9-F663-4662-B651-455B8B427ADB}" dt="2024-02-27T14:43:12.135" v="369" actId="1076"/>
          <ac:picMkLst>
            <pc:docMk/>
            <pc:sldMk cId="2304583663" sldId="273"/>
            <ac:picMk id="7" creationId="{493CDE89-804B-4A24-9E44-E89A29BE4369}"/>
          </ac:picMkLst>
        </pc:picChg>
        <pc:picChg chg="add del">
          <ac:chgData name="Valérie Arank" userId="e460bd12-8574-4bfa-8658-37b5525cb90b" providerId="ADAL" clId="{D94FE3D9-F663-4662-B651-455B8B427ADB}" dt="2024-02-27T14:43:36.382" v="372"/>
          <ac:picMkLst>
            <pc:docMk/>
            <pc:sldMk cId="2304583663" sldId="273"/>
            <ac:picMk id="1025" creationId="{B496337D-4F7A-ABDF-CE50-367BB1AF0FEC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4:48:25.316" v="581" actId="255"/>
        <pc:sldMkLst>
          <pc:docMk/>
          <pc:sldMk cId="575910384" sldId="274"/>
        </pc:sldMkLst>
        <pc:spChg chg="del">
          <ac:chgData name="Valérie Arank" userId="e460bd12-8574-4bfa-8658-37b5525cb90b" providerId="ADAL" clId="{D94FE3D9-F663-4662-B651-455B8B427ADB}" dt="2024-02-27T14:47:11.452" v="478" actId="22"/>
          <ac:spMkLst>
            <pc:docMk/>
            <pc:sldMk cId="575910384" sldId="274"/>
            <ac:spMk id="3" creationId="{E27F0BE8-8AE2-DE33-BC51-65F336CA697E}"/>
          </ac:spMkLst>
        </pc:spChg>
        <pc:spChg chg="add mod">
          <ac:chgData name="Valérie Arank" userId="e460bd12-8574-4bfa-8658-37b5525cb90b" providerId="ADAL" clId="{D94FE3D9-F663-4662-B651-455B8B427ADB}" dt="2024-02-27T14:47:54.026" v="578" actId="20577"/>
          <ac:spMkLst>
            <pc:docMk/>
            <pc:sldMk cId="575910384" sldId="274"/>
            <ac:spMk id="8" creationId="{1BFFAAFF-2C0E-B0D2-113D-985DE29D1FDE}"/>
          </ac:spMkLst>
        </pc:spChg>
        <pc:spChg chg="add mod">
          <ac:chgData name="Valérie Arank" userId="e460bd12-8574-4bfa-8658-37b5525cb90b" providerId="ADAL" clId="{D94FE3D9-F663-4662-B651-455B8B427ADB}" dt="2024-02-27T14:48:25.316" v="581" actId="255"/>
          <ac:spMkLst>
            <pc:docMk/>
            <pc:sldMk cId="575910384" sldId="274"/>
            <ac:spMk id="9" creationId="{EA1607B2-BA35-DBC9-B9D4-2FF70129E51E}"/>
          </ac:spMkLst>
        </pc:spChg>
        <pc:picChg chg="add mod ord">
          <ac:chgData name="Valérie Arank" userId="e460bd12-8574-4bfa-8658-37b5525cb90b" providerId="ADAL" clId="{D94FE3D9-F663-4662-B651-455B8B427ADB}" dt="2024-02-27T14:47:14.435" v="479" actId="1076"/>
          <ac:picMkLst>
            <pc:docMk/>
            <pc:sldMk cId="575910384" sldId="274"/>
            <ac:picMk id="7" creationId="{F33D3607-6D1D-9951-835D-33845143633E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06:15.337" v="1060" actId="255"/>
        <pc:sldMkLst>
          <pc:docMk/>
          <pc:sldMk cId="2362857856" sldId="275"/>
        </pc:sldMkLst>
        <pc:spChg chg="del">
          <ac:chgData name="Valérie Arank" userId="e460bd12-8574-4bfa-8658-37b5525cb90b" providerId="ADAL" clId="{D94FE3D9-F663-4662-B651-455B8B427ADB}" dt="2024-02-27T14:51:19.358" v="583" actId="22"/>
          <ac:spMkLst>
            <pc:docMk/>
            <pc:sldMk cId="2362857856" sldId="275"/>
            <ac:spMk id="3" creationId="{3A85DE76-CA25-2D2F-8304-6130AE1EFED1}"/>
          </ac:spMkLst>
        </pc:spChg>
        <pc:spChg chg="add mod">
          <ac:chgData name="Valérie Arank" userId="e460bd12-8574-4bfa-8658-37b5525cb90b" providerId="ADAL" clId="{D94FE3D9-F663-4662-B651-455B8B427ADB}" dt="2024-02-27T14:51:49.223" v="623" actId="20577"/>
          <ac:spMkLst>
            <pc:docMk/>
            <pc:sldMk cId="2362857856" sldId="275"/>
            <ac:spMk id="8" creationId="{4D93B772-FCB5-4B72-CE7D-0959A888483B}"/>
          </ac:spMkLst>
        </pc:spChg>
        <pc:spChg chg="add mod">
          <ac:chgData name="Valérie Arank" userId="e460bd12-8574-4bfa-8658-37b5525cb90b" providerId="ADAL" clId="{D94FE3D9-F663-4662-B651-455B8B427ADB}" dt="2024-02-27T15:06:15.337" v="1060" actId="255"/>
          <ac:spMkLst>
            <pc:docMk/>
            <pc:sldMk cId="2362857856" sldId="275"/>
            <ac:spMk id="9" creationId="{A1BB0DD5-A430-ABAF-3D7A-A223A0637B1E}"/>
          </ac:spMkLst>
        </pc:spChg>
        <pc:picChg chg="add mod ord">
          <ac:chgData name="Valérie Arank" userId="e460bd12-8574-4bfa-8658-37b5525cb90b" providerId="ADAL" clId="{D94FE3D9-F663-4662-B651-455B8B427ADB}" dt="2024-02-27T14:51:29.719" v="587" actId="1076"/>
          <ac:picMkLst>
            <pc:docMk/>
            <pc:sldMk cId="2362857856" sldId="275"/>
            <ac:picMk id="7" creationId="{05C78671-4256-32DA-BCF3-306369EF9C53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06:35" v="1063" actId="255"/>
        <pc:sldMkLst>
          <pc:docMk/>
          <pc:sldMk cId="4131653212" sldId="276"/>
        </pc:sldMkLst>
        <pc:spChg chg="del">
          <ac:chgData name="Valérie Arank" userId="e460bd12-8574-4bfa-8658-37b5525cb90b" providerId="ADAL" clId="{D94FE3D9-F663-4662-B651-455B8B427ADB}" dt="2024-02-27T14:53:42.749" v="625" actId="22"/>
          <ac:spMkLst>
            <pc:docMk/>
            <pc:sldMk cId="4131653212" sldId="276"/>
            <ac:spMk id="3" creationId="{97C18680-E259-0562-7C3E-97C197F1F119}"/>
          </ac:spMkLst>
        </pc:spChg>
        <pc:spChg chg="add mod">
          <ac:chgData name="Valérie Arank" userId="e460bd12-8574-4bfa-8658-37b5525cb90b" providerId="ADAL" clId="{D94FE3D9-F663-4662-B651-455B8B427ADB}" dt="2024-02-27T14:54:22.535" v="741" actId="20577"/>
          <ac:spMkLst>
            <pc:docMk/>
            <pc:sldMk cId="4131653212" sldId="276"/>
            <ac:spMk id="8" creationId="{D32E5584-CC84-B807-1814-ACBBD6FD191E}"/>
          </ac:spMkLst>
        </pc:spChg>
        <pc:spChg chg="add mod">
          <ac:chgData name="Valérie Arank" userId="e460bd12-8574-4bfa-8658-37b5525cb90b" providerId="ADAL" clId="{D94FE3D9-F663-4662-B651-455B8B427ADB}" dt="2024-02-27T15:06:35" v="1063" actId="255"/>
          <ac:spMkLst>
            <pc:docMk/>
            <pc:sldMk cId="4131653212" sldId="276"/>
            <ac:spMk id="9" creationId="{06604191-8389-1031-8D00-69112AA8AFED}"/>
          </ac:spMkLst>
        </pc:spChg>
        <pc:picChg chg="add mod ord">
          <ac:chgData name="Valérie Arank" userId="e460bd12-8574-4bfa-8658-37b5525cb90b" providerId="ADAL" clId="{D94FE3D9-F663-4662-B651-455B8B427ADB}" dt="2024-02-27T14:53:51.560" v="627" actId="14100"/>
          <ac:picMkLst>
            <pc:docMk/>
            <pc:sldMk cId="4131653212" sldId="276"/>
            <ac:picMk id="7" creationId="{11A1D7F1-7C2A-DA98-939A-564C4D5DB1F1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16:56.296" v="1080" actId="1076"/>
        <pc:sldMkLst>
          <pc:docMk/>
          <pc:sldMk cId="4099515711" sldId="277"/>
        </pc:sldMkLst>
        <pc:spChg chg="del">
          <ac:chgData name="Valérie Arank" userId="e460bd12-8574-4bfa-8658-37b5525cb90b" providerId="ADAL" clId="{D94FE3D9-F663-4662-B651-455B8B427ADB}" dt="2024-02-27T14:55:51.273" v="743" actId="22"/>
          <ac:spMkLst>
            <pc:docMk/>
            <pc:sldMk cId="4099515711" sldId="277"/>
            <ac:spMk id="3" creationId="{3B3B95D1-672E-1654-8C88-0BBC29218FEF}"/>
          </ac:spMkLst>
        </pc:spChg>
        <pc:spChg chg="add mod">
          <ac:chgData name="Valérie Arank" userId="e460bd12-8574-4bfa-8658-37b5525cb90b" providerId="ADAL" clId="{D94FE3D9-F663-4662-B651-455B8B427ADB}" dt="2024-02-27T14:56:12.041" v="817" actId="20577"/>
          <ac:spMkLst>
            <pc:docMk/>
            <pc:sldMk cId="4099515711" sldId="277"/>
            <ac:spMk id="8" creationId="{A3519A5B-56F0-5DDE-AC14-701A79A8967C}"/>
          </ac:spMkLst>
        </pc:spChg>
        <pc:spChg chg="add mod">
          <ac:chgData name="Valérie Arank" userId="e460bd12-8574-4bfa-8658-37b5525cb90b" providerId="ADAL" clId="{D94FE3D9-F663-4662-B651-455B8B427ADB}" dt="2024-02-27T15:06:53.588" v="1066" actId="255"/>
          <ac:spMkLst>
            <pc:docMk/>
            <pc:sldMk cId="4099515711" sldId="277"/>
            <ac:spMk id="9" creationId="{3A2FECB4-AE4F-044C-D01C-F5F99F61DAA5}"/>
          </ac:spMkLst>
        </pc:spChg>
        <pc:picChg chg="add mod ord">
          <ac:chgData name="Valérie Arank" userId="e460bd12-8574-4bfa-8658-37b5525cb90b" providerId="ADAL" clId="{D94FE3D9-F663-4662-B651-455B8B427ADB}" dt="2024-02-27T15:16:56.296" v="1080" actId="1076"/>
          <ac:picMkLst>
            <pc:docMk/>
            <pc:sldMk cId="4099515711" sldId="277"/>
            <ac:picMk id="7" creationId="{38C12524-2A91-30B0-F529-FC9E1D33A193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17:27.144" v="1083" actId="1076"/>
        <pc:sldMkLst>
          <pc:docMk/>
          <pc:sldMk cId="3733982872" sldId="278"/>
        </pc:sldMkLst>
        <pc:spChg chg="del">
          <ac:chgData name="Valérie Arank" userId="e460bd12-8574-4bfa-8658-37b5525cb90b" providerId="ADAL" clId="{D94FE3D9-F663-4662-B651-455B8B427ADB}" dt="2024-02-27T14:57:25.583" v="819" actId="22"/>
          <ac:spMkLst>
            <pc:docMk/>
            <pc:sldMk cId="3733982872" sldId="278"/>
            <ac:spMk id="3" creationId="{4AA9CBD0-9A79-12E1-69ED-ED2C4593FB1D}"/>
          </ac:spMkLst>
        </pc:spChg>
        <pc:spChg chg="add mod">
          <ac:chgData name="Valérie Arank" userId="e460bd12-8574-4bfa-8658-37b5525cb90b" providerId="ADAL" clId="{D94FE3D9-F663-4662-B651-455B8B427ADB}" dt="2024-02-27T14:57:49.347" v="897" actId="20577"/>
          <ac:spMkLst>
            <pc:docMk/>
            <pc:sldMk cId="3733982872" sldId="278"/>
            <ac:spMk id="8" creationId="{F59AD518-7D7C-C82D-10A4-B100DD5E7520}"/>
          </ac:spMkLst>
        </pc:spChg>
        <pc:spChg chg="add mod">
          <ac:chgData name="Valérie Arank" userId="e460bd12-8574-4bfa-8658-37b5525cb90b" providerId="ADAL" clId="{D94FE3D9-F663-4662-B651-455B8B427ADB}" dt="2024-02-27T15:07:08.459" v="1069" actId="255"/>
          <ac:spMkLst>
            <pc:docMk/>
            <pc:sldMk cId="3733982872" sldId="278"/>
            <ac:spMk id="9" creationId="{83ADE040-30F2-C75C-A191-ECE06B39F9F6}"/>
          </ac:spMkLst>
        </pc:spChg>
        <pc:picChg chg="add mod ord">
          <ac:chgData name="Valérie Arank" userId="e460bd12-8574-4bfa-8658-37b5525cb90b" providerId="ADAL" clId="{D94FE3D9-F663-4662-B651-455B8B427ADB}" dt="2024-02-27T15:17:27.144" v="1083" actId="1076"/>
          <ac:picMkLst>
            <pc:docMk/>
            <pc:sldMk cId="3733982872" sldId="278"/>
            <ac:picMk id="7" creationId="{E7019489-7804-2634-5C27-DBD0BD167003}"/>
          </ac:picMkLst>
        </pc:picChg>
      </pc:sldChg>
      <pc:sldChg chg="addSp delSp modSp new mod">
        <pc:chgData name="Valérie Arank" userId="e460bd12-8574-4bfa-8658-37b5525cb90b" providerId="ADAL" clId="{D94FE3D9-F663-4662-B651-455B8B427ADB}" dt="2024-02-27T15:07:34.862" v="1072" actId="255"/>
        <pc:sldMkLst>
          <pc:docMk/>
          <pc:sldMk cId="2129362057" sldId="279"/>
        </pc:sldMkLst>
        <pc:spChg chg="del">
          <ac:chgData name="Valérie Arank" userId="e460bd12-8574-4bfa-8658-37b5525cb90b" providerId="ADAL" clId="{D94FE3D9-F663-4662-B651-455B8B427ADB}" dt="2024-02-27T15:02:22.356" v="1048" actId="22"/>
          <ac:spMkLst>
            <pc:docMk/>
            <pc:sldMk cId="2129362057" sldId="279"/>
            <ac:spMk id="3" creationId="{10714F6F-1127-A2A6-8362-35039ED28C3D}"/>
          </ac:spMkLst>
        </pc:spChg>
        <pc:spChg chg="add mod">
          <ac:chgData name="Valérie Arank" userId="e460bd12-8574-4bfa-8658-37b5525cb90b" providerId="ADAL" clId="{D94FE3D9-F663-4662-B651-455B8B427ADB}" dt="2024-02-27T15:03:50.622" v="1057" actId="1076"/>
          <ac:spMkLst>
            <pc:docMk/>
            <pc:sldMk cId="2129362057" sldId="279"/>
            <ac:spMk id="6" creationId="{9DEB13FB-4DAB-F57D-768E-381A634261DD}"/>
          </ac:spMkLst>
        </pc:spChg>
        <pc:spChg chg="add del mod">
          <ac:chgData name="Valérie Arank" userId="e460bd12-8574-4bfa-8658-37b5525cb90b" providerId="ADAL" clId="{D94FE3D9-F663-4662-B651-455B8B427ADB}" dt="2024-02-27T15:03:05.578" v="1052" actId="22"/>
          <ac:spMkLst>
            <pc:docMk/>
            <pc:sldMk cId="2129362057" sldId="279"/>
            <ac:spMk id="10" creationId="{F2651A11-BF3B-A7AC-BB6E-9A771B794AAD}"/>
          </ac:spMkLst>
        </pc:spChg>
        <pc:spChg chg="add mod">
          <ac:chgData name="Valérie Arank" userId="e460bd12-8574-4bfa-8658-37b5525cb90b" providerId="ADAL" clId="{D94FE3D9-F663-4662-B651-455B8B427ADB}" dt="2024-02-27T15:07:34.862" v="1072" actId="255"/>
          <ac:spMkLst>
            <pc:docMk/>
            <pc:sldMk cId="2129362057" sldId="279"/>
            <ac:spMk id="15" creationId="{B63645A6-42B1-80EC-C49F-88D4047B8694}"/>
          </ac:spMkLst>
        </pc:spChg>
        <pc:picChg chg="add del mod ord">
          <ac:chgData name="Valérie Arank" userId="e460bd12-8574-4bfa-8658-37b5525cb90b" providerId="ADAL" clId="{D94FE3D9-F663-4662-B651-455B8B427ADB}" dt="2024-02-27T15:03:02.923" v="1051" actId="478"/>
          <ac:picMkLst>
            <pc:docMk/>
            <pc:sldMk cId="2129362057" sldId="279"/>
            <ac:picMk id="8" creationId="{E5913D79-70C5-3F8F-6253-673B50126685}"/>
          </ac:picMkLst>
        </pc:picChg>
        <pc:picChg chg="add mod ord">
          <ac:chgData name="Valérie Arank" userId="e460bd12-8574-4bfa-8658-37b5525cb90b" providerId="ADAL" clId="{D94FE3D9-F663-4662-B651-455B8B427ADB}" dt="2024-02-27T15:03:09.540" v="1053" actId="1076"/>
          <ac:picMkLst>
            <pc:docMk/>
            <pc:sldMk cId="2129362057" sldId="279"/>
            <ac:picMk id="12" creationId="{8FA05367-3729-6B7E-9E1C-DDB3378F2386}"/>
          </ac:picMkLst>
        </pc:picChg>
        <pc:picChg chg="add mod">
          <ac:chgData name="Valérie Arank" userId="e460bd12-8574-4bfa-8658-37b5525cb90b" providerId="ADAL" clId="{D94FE3D9-F663-4662-B651-455B8B427ADB}" dt="2024-02-27T15:03:43.871" v="1056" actId="14100"/>
          <ac:picMkLst>
            <pc:docMk/>
            <pc:sldMk cId="2129362057" sldId="279"/>
            <ac:picMk id="14" creationId="{0A394414-3F63-88CE-6DC6-74132A23421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72481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7" name="Espace réservé de la date 2"/>
          <p:cNvSpPr>
            <a:spLocks noGrp="1"/>
          </p:cNvSpPr>
          <p:nvPr>
            <p:ph type="dt" idx="1"/>
          </p:nvPr>
        </p:nvSpPr>
        <p:spPr>
          <a:xfrm>
            <a:off x="3379538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2"/>
          </p:nvPr>
        </p:nvSpPr>
        <p:spPr>
          <a:xfrm>
            <a:off x="472480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3"/>
          </p:nvPr>
        </p:nvSpPr>
        <p:spPr>
          <a:xfrm>
            <a:off x="3780642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43855" y="351219"/>
            <a:ext cx="2874285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l">
              <a:defRPr sz="1200">
                <a:latin typeface="TSTAR PRO" pitchFamily="50" charset="0"/>
              </a:defRPr>
            </a:lvl1pPr>
          </a:lstStyle>
          <a:p>
            <a:r>
              <a:rPr lang="fr-CH" dirty="0"/>
              <a:t>éducation21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470213" y="351219"/>
            <a:ext cx="2945659" cy="339990"/>
          </a:xfrm>
          <a:prstGeom prst="rect">
            <a:avLst/>
          </a:prstGeom>
        </p:spPr>
        <p:txBody>
          <a:bodyPr vert="horz" lIns="0" tIns="45717" rIns="0" bIns="45717" rtlCol="0"/>
          <a:lstStyle>
            <a:lvl1pPr algn="r">
              <a:defRPr sz="1200">
                <a:latin typeface="TSTAR PRO" pitchFamily="50" charset="0"/>
              </a:defRPr>
            </a:lvl1pPr>
          </a:lstStyle>
          <a:p>
            <a:r>
              <a:rPr lang="de-DE"/>
              <a:t>28.10.2012</a:t>
            </a:r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66700" y="977900"/>
            <a:ext cx="6430963" cy="3617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543855" y="4715154"/>
            <a:ext cx="5852717" cy="4466987"/>
          </a:xfrm>
          <a:prstGeom prst="rect">
            <a:avLst/>
          </a:prstGeom>
        </p:spPr>
        <p:txBody>
          <a:bodyPr vert="horz" lIns="0" tIns="45717" rIns="0" bIns="45717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543854" y="9340906"/>
            <a:ext cx="2854984" cy="351219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l">
              <a:defRPr sz="1200">
                <a:latin typeface="TSTAR PRO" pitchFamily="50" charset="0"/>
              </a:defRPr>
            </a:lvl1pPr>
          </a:lstStyle>
          <a:p>
            <a:endParaRPr lang="fr-CH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2017" y="9340906"/>
            <a:ext cx="2544555" cy="312685"/>
          </a:xfrm>
          <a:prstGeom prst="rect">
            <a:avLst/>
          </a:prstGeom>
        </p:spPr>
        <p:txBody>
          <a:bodyPr vert="horz" lIns="0" tIns="45717" rIns="0" bIns="45717" rtlCol="0" anchor="b"/>
          <a:lstStyle>
            <a:lvl1pPr algn="r">
              <a:defRPr sz="1200">
                <a:latin typeface="TSTAR PRO" pitchFamily="50" charset="0"/>
              </a:defRPr>
            </a:lvl1pPr>
          </a:lstStyle>
          <a:p>
            <a:fld id="{3DC19291-B249-475F-8D01-CB6C3F59FD70}" type="slidenum">
              <a:rPr lang="fr-CH" smtClean="0"/>
              <a:pPr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1pPr>
    <a:lvl2pPr marL="457148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2pPr>
    <a:lvl3pPr marL="914296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3pPr>
    <a:lvl4pPr marL="1371444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4pPr>
    <a:lvl5pPr marL="1828592" algn="l" defTabSz="914296" rtl="0" eaLnBrk="1" latinLnBrk="0" hangingPunct="1">
      <a:lnSpc>
        <a:spcPct val="120000"/>
      </a:lnSpc>
      <a:defRPr sz="1200" kern="1200">
        <a:solidFill>
          <a:schemeClr val="tx1"/>
        </a:solidFill>
        <a:latin typeface="TSTAR PRO" pitchFamily="50" charset="0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" y="0"/>
            <a:ext cx="914399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fr-CH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31641" y="1597823"/>
            <a:ext cx="7126560" cy="1102519"/>
          </a:xfrm>
        </p:spPr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Cliquez pour modifier le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1" y="2914650"/>
            <a:ext cx="6440761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fr-CH" dirty="0"/>
          </a:p>
        </p:txBody>
      </p:sp>
      <p:pic>
        <p:nvPicPr>
          <p:cNvPr id="10" name="Image 9" descr="e21_Logo_def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315" y="147333"/>
            <a:ext cx="3011728" cy="1338545"/>
          </a:xfrm>
          <a:prstGeom prst="rect">
            <a:avLst/>
          </a:prstGeom>
        </p:spPr>
      </p:pic>
      <p:grpSp>
        <p:nvGrpSpPr>
          <p:cNvPr id="9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1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2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3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4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5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6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7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8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3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1640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0072" y="1200151"/>
            <a:ext cx="3672408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411760" y="4876007"/>
            <a:ext cx="4104456" cy="165100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625212" y="4876008"/>
            <a:ext cx="2267273" cy="1651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5FA61-E50E-4306-ADE2-AA9D227FACA2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331641" y="205981"/>
            <a:ext cx="7560841" cy="6375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fr-FR" dirty="0"/>
              <a:t>Cliquez pour modifier le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31641" y="987576"/>
            <a:ext cx="7560841" cy="36070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331642" y="4876007"/>
            <a:ext cx="86409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11762" y="4876007"/>
            <a:ext cx="4104455" cy="1651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H" dirty="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1331641" y="4731990"/>
            <a:ext cx="7560841" cy="144016"/>
            <a:chOff x="1331640" y="1131590"/>
            <a:chExt cx="7560840" cy="144016"/>
          </a:xfrm>
        </p:grpSpPr>
        <p:sp>
          <p:nvSpPr>
            <p:cNvPr id="18" name="Rectangle 17"/>
            <p:cNvSpPr/>
            <p:nvPr/>
          </p:nvSpPr>
          <p:spPr>
            <a:xfrm>
              <a:off x="169168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31640" y="1131590"/>
              <a:ext cx="360040" cy="144016"/>
            </a:xfrm>
            <a:prstGeom prst="rect">
              <a:avLst/>
            </a:prstGeom>
            <a:solidFill>
              <a:srgbClr val="F1AE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5172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1176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71800" y="1131590"/>
              <a:ext cx="360040" cy="144016"/>
            </a:xfrm>
            <a:prstGeom prst="rect">
              <a:avLst/>
            </a:prstGeom>
            <a:solidFill>
              <a:srgbClr val="D305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3184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491880" y="1131590"/>
              <a:ext cx="360040" cy="144016"/>
            </a:xfrm>
            <a:prstGeom prst="rect">
              <a:avLst/>
            </a:prstGeom>
            <a:solidFill>
              <a:srgbClr val="AAB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196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5192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57200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3204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92080" y="1131590"/>
              <a:ext cx="360040" cy="144016"/>
            </a:xfrm>
            <a:prstGeom prst="rect">
              <a:avLst/>
            </a:prstGeom>
            <a:solidFill>
              <a:srgbClr val="66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5212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1216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3224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372200" y="1131590"/>
              <a:ext cx="360040" cy="144016"/>
            </a:xfrm>
            <a:prstGeom prst="rect">
              <a:avLst/>
            </a:prstGeom>
            <a:solidFill>
              <a:srgbClr val="7541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9228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45232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12360" y="1131590"/>
              <a:ext cx="360040" cy="14401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17240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532440" y="1131590"/>
              <a:ext cx="360040" cy="144016"/>
            </a:xfrm>
            <a:prstGeom prst="rect">
              <a:avLst/>
            </a:prstGeom>
            <a:solidFill>
              <a:srgbClr val="C100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00">
                <a:latin typeface="Arial Narrow" pitchFamily="34" charset="0"/>
              </a:endParaRPr>
            </a:p>
          </p:txBody>
        </p:sp>
      </p:grpSp>
      <p:pic>
        <p:nvPicPr>
          <p:cNvPr id="39" name="Image 38" descr="e21_Logo_klein_RGB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7776" y="4599881"/>
            <a:ext cx="1231857" cy="41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/>
  <p:txStyles>
    <p:titleStyle>
      <a:lvl1pPr algn="l" defTabSz="914296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861" indent="-342861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865" indent="-285717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70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18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66" indent="-228574" algn="l" defTabSz="914296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D7F442-C480-4175-DDC7-52D49BAB9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579" y="339502"/>
            <a:ext cx="7560841" cy="360705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5600" dirty="0"/>
              <a:t>Chers élèves,</a:t>
            </a:r>
          </a:p>
          <a:p>
            <a:pPr marL="0" indent="0">
              <a:buNone/>
            </a:pPr>
            <a:r>
              <a:rPr lang="fr-FR" sz="5600" dirty="0"/>
              <a:t>Bienvenue à notre leçon passionnante sur l'intelligence artificielle, les </a:t>
            </a:r>
            <a:r>
              <a:rPr lang="fr-FR" sz="5600" dirty="0" err="1"/>
              <a:t>chatbots</a:t>
            </a:r>
            <a:r>
              <a:rPr lang="fr-FR" sz="5600" dirty="0"/>
              <a:t> et la technologie de pointe représentée par </a:t>
            </a:r>
            <a:r>
              <a:rPr lang="fr-FR" sz="5600" dirty="0" err="1"/>
              <a:t>ChatGPT</a:t>
            </a:r>
            <a:r>
              <a:rPr lang="fr-FR" sz="5600" dirty="0"/>
              <a:t> ! Aujourd'hui, nous plongeons dans le monde fascinant de l'IA conversationnelle et des interactions homme-machine. Êtes-vous prêts à explorer les merveilles de cette nouvelle ère technologique ?</a:t>
            </a:r>
          </a:p>
          <a:p>
            <a:pPr marL="0" indent="0">
              <a:buNone/>
            </a:pPr>
            <a:r>
              <a:rPr lang="fr-FR" sz="5600" dirty="0"/>
              <a:t>Tout d'abord, nous allons découvrir comment </a:t>
            </a:r>
            <a:r>
              <a:rPr lang="fr-FR" sz="5600" dirty="0" err="1"/>
              <a:t>ChatGPT</a:t>
            </a:r>
            <a:r>
              <a:rPr lang="fr-FR" sz="5600" dirty="0"/>
              <a:t> fonctionne. Imaginez-le comme un cerveau électronique sophistiqué capable de comprendre le langage humain et de générer des réponses cohérentes en fonction des questions qui lui sont posées.</a:t>
            </a:r>
          </a:p>
          <a:p>
            <a:pPr marL="0" indent="0">
              <a:buNone/>
            </a:pPr>
            <a:r>
              <a:rPr lang="fr-FR" sz="5600" dirty="0"/>
              <a:t>Ensuite, nous aborderons la manière dont les </a:t>
            </a:r>
            <a:r>
              <a:rPr lang="fr-FR" sz="5600" dirty="0" err="1"/>
              <a:t>chatbots</a:t>
            </a:r>
            <a:r>
              <a:rPr lang="fr-FR" sz="5600" dirty="0"/>
              <a:t>, y compris </a:t>
            </a:r>
            <a:r>
              <a:rPr lang="fr-FR" sz="5600" dirty="0" err="1"/>
              <a:t>ChatGPT</a:t>
            </a:r>
            <a:r>
              <a:rPr lang="fr-FR" sz="5600" dirty="0"/>
              <a:t>, répondent aux questions sur leur propre fonctionnement. Nous explorerons les stratégies utilisées par ces assistants virtuels pour communiquer avec nous de manière fluide et naturelle.</a:t>
            </a:r>
          </a:p>
          <a:p>
            <a:pPr marL="0" indent="0">
              <a:buNone/>
            </a:pPr>
            <a:r>
              <a:rPr lang="fr-FR" sz="5600" dirty="0"/>
              <a:t>Enfin, nous mettrons en pratique nos connaissances en interagissant directement avec </a:t>
            </a:r>
            <a:r>
              <a:rPr lang="fr-FR" sz="5600" dirty="0" err="1"/>
              <a:t>ChatGPT</a:t>
            </a:r>
            <a:r>
              <a:rPr lang="fr-FR" sz="5600" dirty="0"/>
              <a:t>. Cette expérience nous permettra de mieux comprendre comment cette nouvelle technologie révolutionne notre façon d'interagir avec les machines et d'imaginer les possibilités futures.</a:t>
            </a:r>
          </a:p>
          <a:p>
            <a:pPr marL="0" indent="0">
              <a:buNone/>
            </a:pPr>
            <a:r>
              <a:rPr lang="fr-FR" sz="5600" dirty="0"/>
              <a:t>Préparez-vous à être émerveillés par les avancées incroyables de l'intelligence artificielle et des </a:t>
            </a:r>
            <a:r>
              <a:rPr lang="fr-FR" sz="5600" dirty="0" err="1"/>
              <a:t>chatbots</a:t>
            </a:r>
            <a:r>
              <a:rPr lang="fr-FR" sz="5600" dirty="0"/>
              <a:t> ! Ensemble, nous explorerons les frontières de cette technologie en constante évolution.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CCB527-0A35-52C5-C17B-F216B231D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FC1A7-097E-C38A-1D83-BC8CBFA1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68949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2F5A5-8772-E670-BAF6-2FD1BC8C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E7019489-7804-2634-5C27-DBD0BD1670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4008" y="339502"/>
            <a:ext cx="3513206" cy="4388244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404864-5824-913B-808B-E1C93BE4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5C54E5-5077-056F-6788-D12F9066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59AD518-7D7C-C82D-10A4-B100DD5E7520}"/>
              </a:ext>
            </a:extLst>
          </p:cNvPr>
          <p:cNvSpPr txBox="1"/>
          <p:nvPr/>
        </p:nvSpPr>
        <p:spPr>
          <a:xfrm>
            <a:off x="1043608" y="1347614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Qu’en est-il de la manipulation et des fake news?</a:t>
            </a:r>
            <a:endParaRPr lang="de-CH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3ADE040-30F2-C75C-A191-ECE06B39F9F6}"/>
              </a:ext>
            </a:extLst>
          </p:cNvPr>
          <p:cNvSpPr txBox="1"/>
          <p:nvPr/>
        </p:nvSpPr>
        <p:spPr>
          <a:xfrm>
            <a:off x="827584" y="386789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3398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CD222-919B-C2FD-D94C-44848D1CB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166446-A008-163D-6926-51817F49C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5649E5-1EE6-340E-F212-EA2E0F59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DEB13FB-4DAB-F57D-768E-381A634261DD}"/>
              </a:ext>
            </a:extLst>
          </p:cNvPr>
          <p:cNvSpPr txBox="1"/>
          <p:nvPr/>
        </p:nvSpPr>
        <p:spPr>
          <a:xfrm>
            <a:off x="215434" y="656511"/>
            <a:ext cx="4356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Ecris-moi svp un manifeste pour une utilisation durable des </a:t>
            </a:r>
            <a:r>
              <a:rPr lang="fr-FR" dirty="0" err="1"/>
              <a:t>chatbot</a:t>
            </a:r>
            <a:r>
              <a:rPr lang="fr-FR" dirty="0"/>
              <a:t> se référant à l’environnement, la société et l’économie.</a:t>
            </a:r>
            <a:endParaRPr lang="de-CH" dirty="0"/>
          </a:p>
        </p:txBody>
      </p:sp>
      <p:pic>
        <p:nvPicPr>
          <p:cNvPr id="12" name="Espace réservé du contenu 11">
            <a:extLst>
              <a:ext uri="{FF2B5EF4-FFF2-40B4-BE49-F238E27FC236}">
                <a16:creationId xmlns:a16="http://schemas.microsoft.com/office/drawing/2014/main" id="{8FA05367-3729-6B7E-9E1C-DDB3378F23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1390" y="880189"/>
            <a:ext cx="4398337" cy="3606800"/>
          </a:xfr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A394414-3F63-88CE-6DC6-74132A234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1707654"/>
            <a:ext cx="4191236" cy="2860182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63645A6-42B1-80EC-C49F-88D4047B8694}"/>
              </a:ext>
            </a:extLst>
          </p:cNvPr>
          <p:cNvSpPr txBox="1"/>
          <p:nvPr/>
        </p:nvSpPr>
        <p:spPr>
          <a:xfrm>
            <a:off x="6732240" y="483518"/>
            <a:ext cx="20882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2936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8DB07-80BD-56C9-6ACE-1E387ED50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7B0C3F-9FB0-39E9-8EA8-3A5EC25E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4B746-1AEA-2D51-A3A5-55D36D91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3D9AFC9B-8005-BE6B-91CB-24960FDED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6868" y="1048807"/>
            <a:ext cx="4518408" cy="3606800"/>
          </a:xfr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20E8E5D-6F04-F2BC-1E58-8DE10C40E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11226"/>
            <a:ext cx="4282987" cy="71645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DEEBCF5D-F2A8-E501-79F8-9A4193AB0201}"/>
              </a:ext>
            </a:extLst>
          </p:cNvPr>
          <p:cNvSpPr txBox="1"/>
          <p:nvPr/>
        </p:nvSpPr>
        <p:spPr>
          <a:xfrm>
            <a:off x="376789" y="4181032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Source: chat.openai.com/</a:t>
            </a:r>
            <a:r>
              <a:rPr lang="de-DE" sz="1400" b="1" dirty="0" err="1">
                <a:solidFill>
                  <a:srgbClr val="FF0000"/>
                </a:solidFill>
              </a:rPr>
              <a:t>chat</a:t>
            </a:r>
            <a:r>
              <a:rPr lang="de-DE" sz="1400" b="1" dirty="0">
                <a:solidFill>
                  <a:srgbClr val="FF0000"/>
                </a:solidFill>
              </a:rPr>
              <a:t> (27.02.2024)</a:t>
            </a:r>
            <a:endParaRPr lang="de-CH" sz="1400" b="1" dirty="0">
              <a:solidFill>
                <a:srgbClr val="FF0000"/>
              </a:solidFill>
            </a:endParaRPr>
          </a:p>
          <a:p>
            <a:endParaRPr lang="de-CH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9B0DF37-B45E-B505-8AA2-B736171DF437}"/>
              </a:ext>
            </a:extLst>
          </p:cNvPr>
          <p:cNvSpPr txBox="1"/>
          <p:nvPr/>
        </p:nvSpPr>
        <p:spPr>
          <a:xfrm>
            <a:off x="251520" y="1177205"/>
            <a:ext cx="33843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Ecris svp une salutation  et un mot de bienvenue pour mes élèves. La leçon d'aujourd'hui concerne l'intelligence artificielle, les </a:t>
            </a:r>
            <a:r>
              <a:rPr lang="fr-FR" sz="900" dirty="0" err="1"/>
              <a:t>chatbot</a:t>
            </a:r>
            <a:r>
              <a:rPr lang="fr-FR" sz="900" dirty="0"/>
              <a:t> et chat GPT comme nouvelle technologie. Intègre comme contenu de la leçon les points suivants, dans un discours de bienvenue: mode de fonctionnement de </a:t>
            </a:r>
            <a:r>
              <a:rPr lang="fr-FR" sz="900" dirty="0" err="1"/>
              <a:t>chatGPT</a:t>
            </a:r>
            <a:r>
              <a:rPr lang="fr-FR" sz="900" dirty="0"/>
              <a:t>, réponse aux questions sur le fonctionnement des </a:t>
            </a:r>
            <a:r>
              <a:rPr lang="fr-FR" sz="900" dirty="0" err="1"/>
              <a:t>chatbot</a:t>
            </a:r>
            <a:r>
              <a:rPr lang="fr-FR" sz="900" dirty="0"/>
              <a:t>,  faire un essai pour mieux comprendre cette nouvelle technologie.</a:t>
            </a:r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390640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E34522-9DB9-BB85-5BB4-4ABCF82D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7B5E94B3-0248-8AEF-272E-6DCAF99334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273594"/>
            <a:ext cx="3600127" cy="1095867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32E7BF-5D47-99AC-3B18-21291655F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A42559-0A6B-6551-A6FB-D842ED87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5C04895-D033-621D-3FF8-0182F5091E66}"/>
              </a:ext>
            </a:extLst>
          </p:cNvPr>
          <p:cNvSpPr txBox="1"/>
          <p:nvPr/>
        </p:nvSpPr>
        <p:spPr>
          <a:xfrm>
            <a:off x="1043608" y="250398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Temps (04.02.2024)</a:t>
            </a:r>
            <a:endParaRPr lang="de-CH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CE9E720-E744-8721-3CDA-7B21AEC70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776044"/>
            <a:ext cx="3525391" cy="1727938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4295977-7295-92B3-C47B-8FE9E0B52CAD}"/>
              </a:ext>
            </a:extLst>
          </p:cNvPr>
          <p:cNvSpPr txBox="1"/>
          <p:nvPr/>
        </p:nvSpPr>
        <p:spPr>
          <a:xfrm>
            <a:off x="5292080" y="242773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ICTjournal.ch (12.10.2023)</a:t>
            </a:r>
            <a:endParaRPr lang="de-CH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517E666-834D-E75F-1B3D-A15E69CB63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4076" y="2948786"/>
            <a:ext cx="4644281" cy="1347896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3830126-B1D1-47C6-320C-A7C079F5C00C}"/>
              </a:ext>
            </a:extLst>
          </p:cNvPr>
          <p:cNvSpPr txBox="1"/>
          <p:nvPr/>
        </p:nvSpPr>
        <p:spPr>
          <a:xfrm>
            <a:off x="4355976" y="4320054"/>
            <a:ext cx="4536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Bilan (27.06.2023)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9779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998950-C39E-13A1-7403-E998E1AC0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48FE49FD-89A1-1EA8-2E9B-EFFC372AC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359" y="1144965"/>
            <a:ext cx="5124717" cy="1420102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0EAB8A-646D-95A6-58C4-FF9189F4B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1190E7-B170-1726-C62A-510AABF5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B906187-EECC-E62F-EA17-6E7BCE2546C1}"/>
              </a:ext>
            </a:extLst>
          </p:cNvPr>
          <p:cNvSpPr txBox="1"/>
          <p:nvPr/>
        </p:nvSpPr>
        <p:spPr>
          <a:xfrm>
            <a:off x="279126" y="75163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Qu’es-tu? Réponds en cinq phrases</a:t>
            </a:r>
            <a:endParaRPr lang="de-CH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058545F-CA39-9062-1B8E-801B09FA8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5" y="2709911"/>
            <a:ext cx="5555779" cy="1924888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6F0C91F-2458-F5BC-E48D-9E70711DCB4C}"/>
              </a:ext>
            </a:extLst>
          </p:cNvPr>
          <p:cNvSpPr txBox="1"/>
          <p:nvPr/>
        </p:nvSpPr>
        <p:spPr>
          <a:xfrm>
            <a:off x="5580112" y="206769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Comment fonctionnes-tu?</a:t>
            </a:r>
            <a:endParaRPr lang="de-CH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11B7777-9408-8F4A-F9F0-95580086E20F}"/>
              </a:ext>
            </a:extLst>
          </p:cNvPr>
          <p:cNvSpPr txBox="1"/>
          <p:nvPr/>
        </p:nvSpPr>
        <p:spPr>
          <a:xfrm>
            <a:off x="359532" y="4053310"/>
            <a:ext cx="2556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6482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47A54-F7B0-E9BC-55BC-6AA74332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493CDE89-804B-4A24-9E44-E89A29BE43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3968" y="219408"/>
            <a:ext cx="4301835" cy="4491832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38EB20-DD1A-5B71-54EC-B4B982AE7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5BBD9F-6DE9-4C52-D55A-EA56B6BE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4147CA-8486-2535-9FA0-557019CB57C6}"/>
              </a:ext>
            </a:extLst>
          </p:cNvPr>
          <p:cNvSpPr txBox="1"/>
          <p:nvPr/>
        </p:nvSpPr>
        <p:spPr>
          <a:xfrm>
            <a:off x="827584" y="141962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Où vois-tu les meilleures opportunités pour les </a:t>
            </a:r>
            <a:r>
              <a:rPr lang="fr-FR" dirty="0" err="1"/>
              <a:t>chatbot</a:t>
            </a:r>
            <a:r>
              <a:rPr lang="fr-FR" dirty="0"/>
              <a:t> à l’avenir?</a:t>
            </a:r>
            <a:endParaRPr lang="de-CH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69BA3F0-2D6A-F970-2DC8-68CA96DDACF0}"/>
              </a:ext>
            </a:extLst>
          </p:cNvPr>
          <p:cNvSpPr txBox="1"/>
          <p:nvPr/>
        </p:nvSpPr>
        <p:spPr>
          <a:xfrm>
            <a:off x="1043610" y="4011910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</p:txBody>
      </p:sp>
    </p:spTree>
    <p:extLst>
      <p:ext uri="{BB962C8B-B14F-4D97-AF65-F5344CB8AC3E}">
        <p14:creationId xmlns:p14="http://schemas.microsoft.com/office/powerpoint/2010/main" val="230458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01AAA-9866-EF98-6A15-47FD8DBE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F33D3607-6D1D-9951-835D-338451436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9912" y="915566"/>
            <a:ext cx="4966286" cy="3606800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B93326-DE04-BECD-84D2-C9ECFD21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4B2E01-7911-6223-DCE6-C61E2CB2C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FFAAFF-2C0E-B0D2-113D-985DE29D1FDE}"/>
              </a:ext>
            </a:extLst>
          </p:cNvPr>
          <p:cNvSpPr txBox="1"/>
          <p:nvPr/>
        </p:nvSpPr>
        <p:spPr>
          <a:xfrm>
            <a:off x="323528" y="134761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N’y a-t-il pas d’autres possibilités? Par exemple pour écrire une lettre d’amour?</a:t>
            </a:r>
            <a:endParaRPr lang="de-CH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A1607B2-BA35-DBC9-B9D4-2FF70129E51E}"/>
              </a:ext>
            </a:extLst>
          </p:cNvPr>
          <p:cNvSpPr txBox="1"/>
          <p:nvPr/>
        </p:nvSpPr>
        <p:spPr>
          <a:xfrm>
            <a:off x="467544" y="393990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75910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FEA043-DAD4-7D0F-A277-C556AF33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05C78671-4256-32DA-BCF3-306369EF9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7984" y="263792"/>
            <a:ext cx="4104455" cy="4621765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5C071-E5BB-56FD-AEFB-2D7123D3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BC78C3-FFF2-9A5C-A587-78232369C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D93B772-FCB5-4B72-CE7D-0959A888483B}"/>
              </a:ext>
            </a:extLst>
          </p:cNvPr>
          <p:cNvSpPr txBox="1"/>
          <p:nvPr/>
        </p:nvSpPr>
        <p:spPr>
          <a:xfrm>
            <a:off x="539552" y="127560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Qu’en est-il de l’aspect éthique?</a:t>
            </a:r>
            <a:endParaRPr lang="de-CH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1BB0DD5-A430-ABAF-3D7A-A223A0637B1E}"/>
              </a:ext>
            </a:extLst>
          </p:cNvPr>
          <p:cNvSpPr txBox="1"/>
          <p:nvPr/>
        </p:nvSpPr>
        <p:spPr>
          <a:xfrm>
            <a:off x="827584" y="2931790"/>
            <a:ext cx="3240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285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04DF52-6513-6A41-C56E-ABA13A86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11A1D7F1-7C2A-DA98-939A-564C4D5DB1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6213" y="411510"/>
            <a:ext cx="4550945" cy="4067354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B09DB1-A6FF-2533-48DD-B8D37A3E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2E85ED-590B-1B2F-B1B2-CE7B355E1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32E5584-CC84-B807-1814-ACBBD6FD191E}"/>
              </a:ext>
            </a:extLst>
          </p:cNvPr>
          <p:cNvSpPr txBox="1"/>
          <p:nvPr/>
        </p:nvSpPr>
        <p:spPr>
          <a:xfrm>
            <a:off x="755576" y="149163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Mais comment peut-on savoir si une lettre d’amour a été écrite par une personne ou par un </a:t>
            </a:r>
            <a:r>
              <a:rPr lang="fr-FR" dirty="0" err="1"/>
              <a:t>chatbot</a:t>
            </a:r>
            <a:r>
              <a:rPr lang="fr-FR" dirty="0"/>
              <a:t>?</a:t>
            </a:r>
            <a:endParaRPr lang="de-CH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6604191-8389-1031-8D00-69112AA8AFED}"/>
              </a:ext>
            </a:extLst>
          </p:cNvPr>
          <p:cNvSpPr txBox="1"/>
          <p:nvPr/>
        </p:nvSpPr>
        <p:spPr>
          <a:xfrm>
            <a:off x="755576" y="4011910"/>
            <a:ext cx="3075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3165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437EF-45C0-6280-6959-A17289AE5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38C12524-2A91-30B0-F529-FC9E1D33A1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7904" y="954753"/>
            <a:ext cx="4254584" cy="3606800"/>
          </a:xfr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8C28E1-CEF6-2DCB-1CDB-377FA456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0E79DA-EEE4-D892-ED42-D3F14B2B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3519A5B-56F0-5DDE-AC14-701A79A8967C}"/>
              </a:ext>
            </a:extLst>
          </p:cNvPr>
          <p:cNvSpPr txBox="1"/>
          <p:nvPr/>
        </p:nvSpPr>
        <p:spPr>
          <a:xfrm>
            <a:off x="611560" y="1563638"/>
            <a:ext cx="2373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Pourquoi est-ce important de savoir qui ou quoi a écrit un texte?</a:t>
            </a:r>
            <a:endParaRPr lang="de-CH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A2FECB4-AE4F-044C-D01C-F5F99F61DAA5}"/>
              </a:ext>
            </a:extLst>
          </p:cNvPr>
          <p:cNvSpPr txBox="1"/>
          <p:nvPr/>
        </p:nvSpPr>
        <p:spPr>
          <a:xfrm>
            <a:off x="539552" y="3723878"/>
            <a:ext cx="244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Source: chat.openai.com/</a:t>
            </a:r>
            <a:r>
              <a:rPr lang="de-DE" sz="1000" dirty="0" err="1"/>
              <a:t>chat</a:t>
            </a:r>
            <a:r>
              <a:rPr lang="de-DE" sz="1000" dirty="0"/>
              <a:t> (27.02.2024)</a:t>
            </a:r>
            <a:endParaRPr lang="de-CH" sz="10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995157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éducation21">
      <a:dk1>
        <a:srgbClr val="000000"/>
      </a:dk1>
      <a:lt1>
        <a:srgbClr val="FFFFFF"/>
      </a:lt1>
      <a:dk2>
        <a:srgbClr val="76415D"/>
      </a:dk2>
      <a:lt2>
        <a:srgbClr val="D0C8B8"/>
      </a:lt2>
      <a:accent1>
        <a:srgbClr val="D3057F"/>
      </a:accent1>
      <a:accent2>
        <a:srgbClr val="C10044"/>
      </a:accent2>
      <a:accent3>
        <a:srgbClr val="CC6600"/>
      </a:accent3>
      <a:accent4>
        <a:srgbClr val="F1AE00"/>
      </a:accent4>
      <a:accent5>
        <a:srgbClr val="AAB300"/>
      </a:accent5>
      <a:accent6>
        <a:srgbClr val="669933"/>
      </a:accent6>
      <a:hlink>
        <a:srgbClr val="D3057F"/>
      </a:hlink>
      <a:folHlink>
        <a:srgbClr val="7641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21_Vorlage_16x9_Basis.potx" id="{BC4132DE-84D8-4F4D-ADC1-6CC5D08E4BA1}" vid="{6D61A2EF-9861-441C-A1E9-45BC94A1332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bc33a9-e865-4209-bc9e-604dbc3f4e8e" xsi:nil="true"/>
    <lcf76f155ced4ddcb4097134ff3c332f xmlns="7eca5d40-8199-4421-ab96-8aef6679225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ACCB03322A6004B80C11CAFA31E8777" ma:contentTypeVersion="15" ma:contentTypeDescription="Ein neues Dokument erstellen." ma:contentTypeScope="" ma:versionID="8f9e05441a08e1b26df2b8a8c5bd168d">
  <xsd:schema xmlns:xsd="http://www.w3.org/2001/XMLSchema" xmlns:xs="http://www.w3.org/2001/XMLSchema" xmlns:p="http://schemas.microsoft.com/office/2006/metadata/properties" xmlns:ns2="8ebc33a9-e865-4209-bc9e-604dbc3f4e8e" xmlns:ns3="7eca5d40-8199-4421-ab96-8aef6679225f" targetNamespace="http://schemas.microsoft.com/office/2006/metadata/properties" ma:root="true" ma:fieldsID="99bb105e5a221e421a99b2354ce559f9" ns2:_="" ns3:_="">
    <xsd:import namespace="8ebc33a9-e865-4209-bc9e-604dbc3f4e8e"/>
    <xsd:import namespace="7eca5d40-8199-4421-ab96-8aef6679225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c33a9-e865-4209-bc9e-604dbc3f4e8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89f208b4-83b6-4401-a781-662b8b1f3dba}" ma:internalName="TaxCatchAll" ma:showField="CatchAllData" ma:web="8ebc33a9-e865-4209-bc9e-604dbc3f4e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ca5d40-8199-4421-ab96-8aef667922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6784dd8c-a2c2-4828-8471-b313fd83fd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6C6A9A-550B-41CB-BFE9-12AE82E06B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734B04-351C-4DF9-BC65-718EA8B5D99C}">
  <ds:schemaRefs>
    <ds:schemaRef ds:uri="http://purl.org/dc/terms/"/>
    <ds:schemaRef ds:uri="7eca5d40-8199-4421-ab96-8aef6679225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ebc33a9-e865-4209-bc9e-604dbc3f4e8e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41B24E-F575-4855-AFE7-E315A192F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bc33a9-e865-4209-bc9e-604dbc3f4e8e"/>
    <ds:schemaRef ds:uri="7eca5d40-8199-4421-ab96-8aef667922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490</Words>
  <Application>Microsoft Office PowerPoint</Application>
  <PresentationFormat>Affichage à l'écran (16:9)</PresentationFormat>
  <Paragraphs>28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TSTAR PRO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Abplanalp</dc:creator>
  <cp:lastModifiedBy>Valérie Arank</cp:lastModifiedBy>
  <cp:revision>6</cp:revision>
  <cp:lastPrinted>2018-01-09T11:47:39Z</cp:lastPrinted>
  <dcterms:created xsi:type="dcterms:W3CDTF">2023-03-03T13:28:38Z</dcterms:created>
  <dcterms:modified xsi:type="dcterms:W3CDTF">2024-02-27T15:17:46Z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0x010100DACCB03322A6004B80C11CAFA31E8777</vt:lpwstr>
  </property>
  <property fmtid="{D5CDD505-2E9C-101B-9397-08002B2CF9AE}" pid="3" name="MediaServiceImageTags">
    <vt:lpwstr/>
  </property>
</Properties>
</file>